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5"/>
  </p:sldMasterIdLst>
  <p:notesMasterIdLst>
    <p:notesMasterId r:id="rId16"/>
  </p:notesMasterIdLst>
  <p:handoutMasterIdLst>
    <p:handoutMasterId r:id="rId17"/>
  </p:handoutMasterIdLst>
  <p:sldIdLst>
    <p:sldId id="260" r:id="rId6"/>
    <p:sldId id="340" r:id="rId7"/>
    <p:sldId id="342" r:id="rId8"/>
    <p:sldId id="341" r:id="rId9"/>
    <p:sldId id="336" r:id="rId10"/>
    <p:sldId id="343" r:id="rId11"/>
    <p:sldId id="338" r:id="rId12"/>
    <p:sldId id="339" r:id="rId13"/>
    <p:sldId id="337" r:id="rId14"/>
    <p:sldId id="335" r:id="rId15"/>
  </p:sldIdLst>
  <p:sldSz cx="12192000" cy="6858000"/>
  <p:notesSz cx="6858000" cy="9144000"/>
  <p:defaultTextStyle>
    <a:defPPr>
      <a:defRPr lang="pl-P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8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CC"/>
    <a:srgbClr val="FFFF00"/>
    <a:srgbClr val="E84E0E"/>
    <a:srgbClr val="BBC2C5"/>
    <a:srgbClr val="408000"/>
    <a:srgbClr val="008040"/>
    <a:srgbClr val="E84E0F"/>
    <a:srgbClr val="0070BA"/>
    <a:srgbClr val="5A5D5E"/>
    <a:srgbClr val="F497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017" autoAdjust="0"/>
    <p:restoredTop sz="86421" autoAdjust="0"/>
  </p:normalViewPr>
  <p:slideViewPr>
    <p:cSldViewPr snapToGrid="0" snapToObjects="1">
      <p:cViewPr varScale="1">
        <p:scale>
          <a:sx n="140" d="100"/>
          <a:sy n="140" d="100"/>
        </p:scale>
        <p:origin x="68" y="336"/>
      </p:cViewPr>
      <p:guideLst>
        <p:guide orient="horz" pos="2082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138" d="100"/>
          <a:sy n="138" d="100"/>
        </p:scale>
        <p:origin x="3488" y="1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14" Type="http://schemas.openxmlformats.org/officeDocument/2006/relationships/slide" Target="slides/slide9.xml"/><Relationship Id="rId9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/>
            </a:lvl1pPr>
          </a:lstStyle>
          <a:p>
            <a:r>
              <a:rPr lang="en-US" dirty="0">
                <a:solidFill>
                  <a:srgbClr val="5A5D5E"/>
                </a:solidFill>
              </a:rPr>
              <a:t>Headline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/>
            </a:lvl1pPr>
          </a:lstStyle>
          <a:p>
            <a:fld id="{31E5452A-8BE4-524F-BE7F-D7C31320C231}" type="datetimeFigureOut">
              <a:rPr lang="en-US" smtClean="0">
                <a:solidFill>
                  <a:srgbClr val="5A5D5E"/>
                </a:solidFill>
              </a:rPr>
              <a:t>11/5/2018</a:t>
            </a:fld>
            <a:endParaRPr lang="en-US" dirty="0">
              <a:solidFill>
                <a:srgbClr val="5A5D5E"/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/>
            </a:lvl1pPr>
          </a:lstStyle>
          <a:p>
            <a:r>
              <a:rPr lang="en-US" dirty="0">
                <a:solidFill>
                  <a:srgbClr val="5A5D5E"/>
                </a:solidFill>
              </a:rPr>
              <a:t>Footer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/>
            </a:lvl1pPr>
          </a:lstStyle>
          <a:p>
            <a:fld id="{2366F28F-0343-E64F-9D50-E641B33E0486}" type="slidenum">
              <a:rPr lang="en-US" smtClean="0">
                <a:solidFill>
                  <a:srgbClr val="5A5D5E"/>
                </a:solidFill>
              </a:rPr>
              <a:t>‹#›</a:t>
            </a:fld>
            <a:endParaRPr lang="en-US" dirty="0">
              <a:solidFill>
                <a:srgbClr val="5A5D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88900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5A5D5E"/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5A5D5E"/>
                </a:solidFill>
              </a:defRPr>
            </a:lvl1pPr>
          </a:lstStyle>
          <a:p>
            <a:fld id="{FB48DD7D-D681-DE4C-99D8-6B5B63F82116}" type="datetimeFigureOut">
              <a:rPr lang="en-US" noProof="0" smtClean="0"/>
              <a:pPr/>
              <a:t>11/5/2018</a:t>
            </a:fld>
            <a:endParaRPr lang="en-US" noProof="0" dirty="0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 </a:t>
            </a:r>
          </a:p>
          <a:p>
            <a:pPr lvl="1"/>
            <a:r>
              <a:rPr lang="en-US" noProof="0" dirty="0"/>
              <a:t>The second level 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5A5D5E"/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5A5D5E"/>
                </a:solidFill>
              </a:defRPr>
            </a:lvl1pPr>
          </a:lstStyle>
          <a:p>
            <a:fld id="{F3B5F818-5AA3-E041-8876-71CA25346C35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5542984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rgbClr val="0070BA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100" kern="1200">
        <a:solidFill>
          <a:srgbClr val="5A5D5E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B5F818-5AA3-E041-8876-71CA25346C35}" type="slidenum">
              <a:rPr lang="en-US" noProof="0" smtClean="0"/>
              <a:pPr/>
              <a:t>10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37483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6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2" name="Tytuł 12"/>
          <p:cNvSpPr>
            <a:spLocks noGrp="1"/>
          </p:cNvSpPr>
          <p:nvPr>
            <p:ph type="title" hasCustomPrompt="1"/>
          </p:nvPr>
        </p:nvSpPr>
        <p:spPr>
          <a:xfrm>
            <a:off x="849488" y="1653051"/>
            <a:ext cx="10521499" cy="400110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algn="ctr">
              <a:lnSpc>
                <a:spcPct val="90000"/>
              </a:lnSpc>
              <a:defRPr sz="2800" b="0" i="0" spc="0">
                <a:solidFill>
                  <a:srgbClr val="0070BA"/>
                </a:solidFill>
                <a:latin typeface="Arial"/>
                <a:cs typeface="Arial"/>
              </a:defRPr>
            </a:lvl1pPr>
          </a:lstStyle>
          <a:p>
            <a:r>
              <a:rPr lang="en-US" noProof="0"/>
              <a:t>Title</a:t>
            </a:r>
          </a:p>
        </p:txBody>
      </p:sp>
      <p:sp>
        <p:nvSpPr>
          <p:cNvPr id="42" name="Symbol zastępczy tekstu 5"/>
          <p:cNvSpPr>
            <a:spLocks noGrp="1"/>
          </p:cNvSpPr>
          <p:nvPr>
            <p:ph type="body" sz="quarter" idx="17" hasCustomPrompt="1"/>
          </p:nvPr>
        </p:nvSpPr>
        <p:spPr>
          <a:xfrm>
            <a:off x="848785" y="2148957"/>
            <a:ext cx="10522203" cy="352661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0" indent="0" algn="ctr">
              <a:lnSpc>
                <a:spcPct val="90000"/>
              </a:lnSpc>
              <a:buFontTx/>
              <a:buNone/>
              <a:defRPr sz="2500" kern="1200" spc="0" baseline="0">
                <a:solidFill>
                  <a:srgbClr val="0099DA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9" name="Symbol zastępczy obrazu 19"/>
          <p:cNvSpPr>
            <a:spLocks noGrp="1"/>
          </p:cNvSpPr>
          <p:nvPr>
            <p:ph type="pic" sz="quarter" idx="13" hasCustomPrompt="1"/>
          </p:nvPr>
        </p:nvSpPr>
        <p:spPr>
          <a:xfrm>
            <a:off x="848785" y="2770746"/>
            <a:ext cx="10550349" cy="2670089"/>
          </a:xfrm>
          <a:prstGeom prst="rect">
            <a:avLst/>
          </a:prstGeom>
          <a:effectLst>
            <a:reflection blurRad="6350" stA="25000" endA="300" endPos="15000" dir="5400000" sy="-100000" algn="bl" rotWithShape="0"/>
          </a:effectLst>
        </p:spPr>
        <p:txBody>
          <a:bodyPr vert="horz" wrap="square" lIns="0" tIns="0" rIns="0" bIns="0" anchor="t" anchorCtr="0">
            <a:normAutofit/>
          </a:bodyPr>
          <a:lstStyle>
            <a:lvl1pPr marL="0" indent="0" algn="ctr">
              <a:lnSpc>
                <a:spcPct val="90000"/>
              </a:lnSpc>
              <a:buNone/>
              <a:defRPr sz="2000">
                <a:solidFill>
                  <a:srgbClr val="BBC2C5"/>
                </a:solidFill>
                <a:latin typeface="Arial"/>
                <a:cs typeface="Arial"/>
              </a:defRPr>
            </a:lvl1pPr>
          </a:lstStyle>
          <a:p>
            <a:r>
              <a:rPr lang="en-US" noProof="0"/>
              <a:t>Click on the image icon</a:t>
            </a:r>
          </a:p>
        </p:txBody>
      </p:sp>
      <p:sp>
        <p:nvSpPr>
          <p:cNvPr id="41" name="Symbol zastępczy zawartości 40"/>
          <p:cNvSpPr>
            <a:spLocks noGrp="1"/>
          </p:cNvSpPr>
          <p:nvPr>
            <p:ph sz="quarter" idx="16" hasCustomPrompt="1"/>
          </p:nvPr>
        </p:nvSpPr>
        <p:spPr>
          <a:xfrm>
            <a:off x="2406760" y="5808861"/>
            <a:ext cx="7408115" cy="184150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0" indent="0" algn="ctr">
              <a:lnSpc>
                <a:spcPct val="90000"/>
              </a:lnSpc>
              <a:buFontTx/>
              <a:buNone/>
              <a:defRPr sz="1400" baseline="0">
                <a:solidFill>
                  <a:srgbClr val="5A5D5E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noProof="0"/>
              <a:t>Click to edit Author</a:t>
            </a:r>
          </a:p>
        </p:txBody>
      </p:sp>
      <p:sp>
        <p:nvSpPr>
          <p:cNvPr id="8" name="Symbol zastępczy zawartości 40"/>
          <p:cNvSpPr>
            <a:spLocks noGrp="1"/>
          </p:cNvSpPr>
          <p:nvPr>
            <p:ph sz="quarter" idx="18" hasCustomPrompt="1"/>
          </p:nvPr>
        </p:nvSpPr>
        <p:spPr>
          <a:xfrm>
            <a:off x="2406760" y="6031387"/>
            <a:ext cx="7408115" cy="184150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0" indent="0" algn="ctr">
              <a:lnSpc>
                <a:spcPct val="90000"/>
              </a:lnSpc>
              <a:buFontTx/>
              <a:buNone/>
              <a:defRPr sz="1400" baseline="0">
                <a:solidFill>
                  <a:srgbClr val="5A5D5E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noProof="0"/>
              <a:t>Click to edit date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5712766" y="6570647"/>
            <a:ext cx="4486325" cy="123111"/>
          </a:xfrm>
        </p:spPr>
        <p:txBody>
          <a:bodyPr wrap="square" lIns="0" tIns="0" rIns="0" bIns="0" anchor="t" anchorCtr="0">
            <a:normAutofit/>
          </a:bodyPr>
          <a:lstStyle>
            <a:lvl1pPr marL="0" indent="0" algn="r">
              <a:buNone/>
              <a:defRPr sz="800">
                <a:solidFill>
                  <a:srgbClr val="BBC2C5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noProof="0"/>
              <a:t>Insert quality reference number</a:t>
            </a:r>
          </a:p>
        </p:txBody>
      </p:sp>
      <p:sp>
        <p:nvSpPr>
          <p:cNvPr id="14" name="PoleTekstowe 4"/>
          <p:cNvSpPr txBox="1"/>
          <p:nvPr userDrawn="1"/>
        </p:nvSpPr>
        <p:spPr>
          <a:xfrm>
            <a:off x="2406760" y="6570647"/>
            <a:ext cx="3578988" cy="12311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algn="l"/>
            <a:r>
              <a:rPr lang="en-US" sz="800" noProof="0">
                <a:solidFill>
                  <a:srgbClr val="BBC2C5"/>
                </a:solidFill>
                <a:latin typeface="Arial"/>
                <a:cs typeface="Arial"/>
              </a:rPr>
              <a:t>Copyright © ESI Group, 2017. All rights reserved.</a:t>
            </a:r>
          </a:p>
        </p:txBody>
      </p:sp>
      <p:sp>
        <p:nvSpPr>
          <p:cNvPr id="20" name="PoleTekstowe 3"/>
          <p:cNvSpPr txBox="1"/>
          <p:nvPr userDrawn="1"/>
        </p:nvSpPr>
        <p:spPr>
          <a:xfrm>
            <a:off x="10142678" y="6317505"/>
            <a:ext cx="1161799" cy="12311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lvl="0" algn="r"/>
            <a:r>
              <a:rPr lang="en-US" sz="700" kern="1900" spc="0" noProof="0">
                <a:solidFill>
                  <a:srgbClr val="E84E0E"/>
                </a:solidFill>
                <a:latin typeface="Arial"/>
                <a:cs typeface="Arial"/>
              </a:rPr>
              <a:t>www.esi-group.com</a:t>
            </a:r>
          </a:p>
        </p:txBody>
      </p:sp>
    </p:spTree>
    <p:extLst>
      <p:ext uri="{BB962C8B-B14F-4D97-AF65-F5344CB8AC3E}">
        <p14:creationId xmlns:p14="http://schemas.microsoft.com/office/powerpoint/2010/main" val="2621677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anchor="t" anchorCtr="0">
            <a:normAutofit/>
          </a:bodyPr>
          <a:lstStyle>
            <a:lvl1pPr>
              <a:lnSpc>
                <a:spcPct val="90000"/>
              </a:lnSpc>
              <a:defRPr>
                <a:latin typeface="Arial"/>
                <a:cs typeface="Arial"/>
              </a:defRPr>
            </a:lvl1pPr>
          </a:lstStyle>
          <a:p>
            <a:r>
              <a:rPr lang="en-US" noProof="0"/>
              <a:t>Title</a:t>
            </a:r>
          </a:p>
        </p:txBody>
      </p:sp>
      <p:sp>
        <p:nvSpPr>
          <p:cNvPr id="6" name="Symbol zastępczy tekstu 18"/>
          <p:cNvSpPr>
            <a:spLocks noGrp="1"/>
          </p:cNvSpPr>
          <p:nvPr>
            <p:ph type="body" sz="quarter" idx="13" hasCustomPrompt="1"/>
          </p:nvPr>
        </p:nvSpPr>
        <p:spPr>
          <a:xfrm>
            <a:off x="601594" y="932389"/>
            <a:ext cx="11001973" cy="352661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 algn="l">
              <a:lnSpc>
                <a:spcPct val="90000"/>
              </a:lnSpc>
              <a:buFontTx/>
              <a:buNone/>
              <a:defRPr sz="2500">
                <a:solidFill>
                  <a:srgbClr val="0099DA"/>
                </a:solidFill>
                <a:latin typeface="Arial"/>
                <a:cs typeface="Arial"/>
              </a:defRPr>
            </a:lvl1pPr>
            <a:lvl2pPr marL="457200" indent="0">
              <a:buFontTx/>
              <a:buNone/>
              <a:defRPr sz="2000">
                <a:solidFill>
                  <a:srgbClr val="F49712"/>
                </a:solidFill>
                <a:latin typeface="Calibri"/>
              </a:defRPr>
            </a:lvl2pPr>
            <a:lvl3pPr marL="914400" indent="0">
              <a:buFontTx/>
              <a:buNone/>
              <a:defRPr sz="2000">
                <a:solidFill>
                  <a:srgbClr val="F49712"/>
                </a:solidFill>
                <a:latin typeface="Calibri"/>
              </a:defRPr>
            </a:lvl3pPr>
            <a:lvl4pPr marL="1371600" indent="0">
              <a:buFontTx/>
              <a:buNone/>
              <a:defRPr sz="2000">
                <a:solidFill>
                  <a:srgbClr val="F49712"/>
                </a:solidFill>
                <a:latin typeface="Calibri"/>
              </a:defRPr>
            </a:lvl4pPr>
            <a:lvl5pPr marL="1828800" indent="0">
              <a:buFontTx/>
              <a:buNone/>
              <a:defRPr sz="2000">
                <a:solidFill>
                  <a:srgbClr val="F49712"/>
                </a:solidFill>
                <a:latin typeface="Calibri"/>
              </a:defRPr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7"/>
          </p:nvPr>
        </p:nvSpPr>
        <p:spPr>
          <a:xfrm>
            <a:off x="4423834" y="1512888"/>
            <a:ext cx="7179733" cy="4445000"/>
          </a:xfrm>
        </p:spPr>
        <p:txBody>
          <a:bodyPr>
            <a:normAutofit/>
          </a:bodyPr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8"/>
          </p:nvPr>
        </p:nvSpPr>
        <p:spPr>
          <a:xfrm>
            <a:off x="601134" y="1512888"/>
            <a:ext cx="3611033" cy="4445000"/>
          </a:xfrm>
        </p:spPr>
        <p:txBody>
          <a:bodyPr>
            <a:normAutofit/>
          </a:bodyPr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5713612" y="6570647"/>
            <a:ext cx="4486325" cy="123111"/>
          </a:xfrm>
        </p:spPr>
        <p:txBody>
          <a:bodyPr wrap="square" lIns="0" tIns="0" rIns="0" bIns="0" anchor="t" anchorCtr="0">
            <a:normAutofit/>
          </a:bodyPr>
          <a:lstStyle>
            <a:lvl1pPr marL="0" indent="0" algn="r">
              <a:buNone/>
              <a:defRPr sz="800">
                <a:solidFill>
                  <a:srgbClr val="BBC2C5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noProof="0"/>
              <a:t>Insert quality reference number</a:t>
            </a:r>
          </a:p>
        </p:txBody>
      </p:sp>
    </p:spTree>
    <p:extLst>
      <p:ext uri="{BB962C8B-B14F-4D97-AF65-F5344CB8AC3E}">
        <p14:creationId xmlns:p14="http://schemas.microsoft.com/office/powerpoint/2010/main" val="347210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848784" y="2789239"/>
            <a:ext cx="10521949" cy="446087"/>
          </a:xfrm>
        </p:spPr>
        <p:txBody>
          <a:bodyPr>
            <a:normAutofit/>
          </a:bodyPr>
          <a:lstStyle>
            <a:lvl1pPr marL="0" indent="0" algn="ctr">
              <a:buNone/>
              <a:defRPr sz="2800" b="1" spc="300" baseline="0">
                <a:solidFill>
                  <a:srgbClr val="0070BA"/>
                </a:solidFill>
              </a:defRPr>
            </a:lvl1pPr>
            <a:lvl2pPr>
              <a:defRPr sz="2800" b="1"/>
            </a:lvl2pPr>
            <a:lvl3pPr>
              <a:defRPr sz="2800" b="1"/>
            </a:lvl3pPr>
            <a:lvl4pPr>
              <a:defRPr sz="2800" b="1"/>
            </a:lvl4pPr>
            <a:lvl5pPr>
              <a:defRPr sz="2800" b="1"/>
            </a:lvl5pPr>
          </a:lstStyle>
          <a:p>
            <a:pPr lvl="0"/>
            <a:r>
              <a:rPr lang="en-US" noProof="0"/>
              <a:t>CLICK TO EDIT TEXT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5713612" y="6570647"/>
            <a:ext cx="4486325" cy="123111"/>
          </a:xfrm>
        </p:spPr>
        <p:txBody>
          <a:bodyPr wrap="square" lIns="0" tIns="0" rIns="0" bIns="0" anchor="t" anchorCtr="0">
            <a:normAutofit/>
          </a:bodyPr>
          <a:lstStyle>
            <a:lvl1pPr marL="0" indent="0" algn="r">
              <a:buNone/>
              <a:defRPr sz="800">
                <a:solidFill>
                  <a:srgbClr val="BBC2C5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noProof="0"/>
              <a:t>Insert quality reference number</a:t>
            </a:r>
          </a:p>
        </p:txBody>
      </p:sp>
    </p:spTree>
    <p:extLst>
      <p:ext uri="{BB962C8B-B14F-4D97-AF65-F5344CB8AC3E}">
        <p14:creationId xmlns:p14="http://schemas.microsoft.com/office/powerpoint/2010/main" val="15211638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ymbol zastępczy tekstu 18"/>
          <p:cNvSpPr>
            <a:spLocks noGrp="1"/>
          </p:cNvSpPr>
          <p:nvPr>
            <p:ph type="body" sz="quarter" idx="16" hasCustomPrompt="1"/>
          </p:nvPr>
        </p:nvSpPr>
        <p:spPr>
          <a:xfrm>
            <a:off x="589468" y="1678641"/>
            <a:ext cx="5393019" cy="642544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lnSpc>
                <a:spcPct val="90000"/>
              </a:lnSpc>
              <a:buFontTx/>
              <a:buNone/>
              <a:defRPr sz="1800">
                <a:solidFill>
                  <a:srgbClr val="E84E0F"/>
                </a:solidFill>
                <a:latin typeface="Calibri"/>
              </a:defRPr>
            </a:lvl1pPr>
            <a:lvl2pPr marL="457200" indent="0">
              <a:buFontTx/>
              <a:buNone/>
              <a:defRPr sz="2000">
                <a:solidFill>
                  <a:srgbClr val="F49712"/>
                </a:solidFill>
                <a:latin typeface="Calibri"/>
              </a:defRPr>
            </a:lvl2pPr>
            <a:lvl3pPr marL="914400" indent="0">
              <a:buFontTx/>
              <a:buNone/>
              <a:defRPr sz="2000">
                <a:solidFill>
                  <a:srgbClr val="F49712"/>
                </a:solidFill>
                <a:latin typeface="Calibri"/>
              </a:defRPr>
            </a:lvl3pPr>
            <a:lvl4pPr marL="1371600" indent="0">
              <a:buFontTx/>
              <a:buNone/>
              <a:defRPr sz="2000">
                <a:solidFill>
                  <a:srgbClr val="F49712"/>
                </a:solidFill>
                <a:latin typeface="Calibri"/>
              </a:defRPr>
            </a:lvl4pPr>
            <a:lvl5pPr marL="1828800" indent="0">
              <a:buFontTx/>
              <a:buNone/>
              <a:defRPr sz="2000">
                <a:solidFill>
                  <a:srgbClr val="F49712"/>
                </a:solidFill>
                <a:latin typeface="Calibri"/>
              </a:defRPr>
            </a:lvl5pPr>
          </a:lstStyle>
          <a:p>
            <a:pPr lvl="0"/>
            <a:r>
              <a:rPr lang="en-US" noProof="0"/>
              <a:t>Click to edit text &amp;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anchor="t" anchorCtr="0"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 noProof="0"/>
              <a:t>Title</a:t>
            </a:r>
          </a:p>
        </p:txBody>
      </p:sp>
      <p:sp>
        <p:nvSpPr>
          <p:cNvPr id="13" name="Symbol zastępczy tekstu 18"/>
          <p:cNvSpPr>
            <a:spLocks noGrp="1"/>
          </p:cNvSpPr>
          <p:nvPr>
            <p:ph type="body" sz="quarter" idx="17" hasCustomPrompt="1"/>
          </p:nvPr>
        </p:nvSpPr>
        <p:spPr>
          <a:xfrm>
            <a:off x="6227113" y="1678641"/>
            <a:ext cx="5376057" cy="642544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lnSpc>
                <a:spcPct val="90000"/>
              </a:lnSpc>
              <a:buFontTx/>
              <a:buNone/>
              <a:defRPr sz="1800">
                <a:solidFill>
                  <a:srgbClr val="E84E0F"/>
                </a:solidFill>
                <a:latin typeface="Calibri"/>
              </a:defRPr>
            </a:lvl1pPr>
            <a:lvl2pPr marL="457200" indent="0">
              <a:buFontTx/>
              <a:buNone/>
              <a:defRPr sz="2000">
                <a:solidFill>
                  <a:srgbClr val="F49712"/>
                </a:solidFill>
                <a:latin typeface="Calibri"/>
              </a:defRPr>
            </a:lvl2pPr>
            <a:lvl3pPr marL="914400" indent="0">
              <a:buFontTx/>
              <a:buNone/>
              <a:defRPr sz="2000">
                <a:solidFill>
                  <a:srgbClr val="F49712"/>
                </a:solidFill>
                <a:latin typeface="Calibri"/>
              </a:defRPr>
            </a:lvl3pPr>
            <a:lvl4pPr marL="1371600" indent="0">
              <a:buFontTx/>
              <a:buNone/>
              <a:defRPr sz="2000">
                <a:solidFill>
                  <a:srgbClr val="F49712"/>
                </a:solidFill>
                <a:latin typeface="Calibri"/>
              </a:defRPr>
            </a:lvl4pPr>
            <a:lvl5pPr marL="1828800" indent="0">
              <a:buFontTx/>
              <a:buNone/>
              <a:defRPr sz="2000">
                <a:solidFill>
                  <a:srgbClr val="F49712"/>
                </a:solidFill>
                <a:latin typeface="Calibri"/>
              </a:defRPr>
            </a:lvl5pPr>
          </a:lstStyle>
          <a:p>
            <a:pPr lvl="0"/>
            <a:r>
              <a:rPr lang="en-US" noProof="0"/>
              <a:t>Click to edit text &amp; styles</a:t>
            </a:r>
          </a:p>
        </p:txBody>
      </p:sp>
      <p:sp>
        <p:nvSpPr>
          <p:cNvPr id="8" name="Symbol zastępczy tekstu 18"/>
          <p:cNvSpPr>
            <a:spLocks noGrp="1"/>
          </p:cNvSpPr>
          <p:nvPr>
            <p:ph type="body" sz="quarter" idx="13" hasCustomPrompt="1"/>
          </p:nvPr>
        </p:nvSpPr>
        <p:spPr>
          <a:xfrm>
            <a:off x="601593" y="932389"/>
            <a:ext cx="11001597" cy="421247"/>
          </a:xfrm>
          <a:prstGeom prst="rect">
            <a:avLst/>
          </a:prstGeom>
        </p:spPr>
        <p:txBody>
          <a:bodyPr vert="horz" lIns="0" tIns="0" rIns="0" bIns="0" anchor="t" anchorCtr="0">
            <a:noAutofit/>
          </a:bodyPr>
          <a:lstStyle>
            <a:lvl1pPr marL="0" indent="0" algn="l">
              <a:lnSpc>
                <a:spcPct val="90000"/>
              </a:lnSpc>
              <a:buFontTx/>
              <a:buNone/>
              <a:defRPr sz="2500">
                <a:solidFill>
                  <a:srgbClr val="0099DA"/>
                </a:solidFill>
                <a:latin typeface="Calibri"/>
              </a:defRPr>
            </a:lvl1pPr>
            <a:lvl2pPr marL="457200" indent="0">
              <a:buFontTx/>
              <a:buNone/>
              <a:defRPr sz="2000">
                <a:solidFill>
                  <a:srgbClr val="F49712"/>
                </a:solidFill>
                <a:latin typeface="Calibri"/>
              </a:defRPr>
            </a:lvl2pPr>
            <a:lvl3pPr marL="914400" indent="0">
              <a:buFontTx/>
              <a:buNone/>
              <a:defRPr sz="2000">
                <a:solidFill>
                  <a:srgbClr val="F49712"/>
                </a:solidFill>
                <a:latin typeface="Calibri"/>
              </a:defRPr>
            </a:lvl3pPr>
            <a:lvl4pPr marL="1371600" indent="0">
              <a:buFontTx/>
              <a:buNone/>
              <a:defRPr sz="2000">
                <a:solidFill>
                  <a:srgbClr val="F49712"/>
                </a:solidFill>
                <a:latin typeface="Calibri"/>
              </a:defRPr>
            </a:lvl4pPr>
            <a:lvl5pPr marL="1828800" indent="0">
              <a:buFontTx/>
              <a:buNone/>
              <a:defRPr sz="2000">
                <a:solidFill>
                  <a:srgbClr val="F49712"/>
                </a:solidFill>
                <a:latin typeface="Calibri"/>
              </a:defRPr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601134" y="2456598"/>
            <a:ext cx="5381353" cy="3501291"/>
          </a:xfrm>
        </p:spPr>
        <p:txBody>
          <a:bodyPr anchor="t" anchorCtr="0"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pl-PL" noProof="0"/>
              <a:t>Click to edit Master text styles</a:t>
            </a:r>
          </a:p>
          <a:p>
            <a:pPr lvl="1"/>
            <a:r>
              <a:rPr lang="pl-PL" noProof="0"/>
              <a:t>Second level</a:t>
            </a:r>
          </a:p>
          <a:p>
            <a:pPr lvl="2"/>
            <a:r>
              <a:rPr lang="pl-PL" noProof="0"/>
              <a:t>Third level</a:t>
            </a:r>
          </a:p>
          <a:p>
            <a:pPr lvl="3"/>
            <a:r>
              <a:rPr lang="pl-PL" noProof="0"/>
              <a:t>Fourth level</a:t>
            </a:r>
          </a:p>
          <a:p>
            <a:pPr lvl="4"/>
            <a:r>
              <a:rPr lang="pl-PL" noProof="0"/>
              <a:t>Fifth level</a:t>
            </a:r>
            <a:endParaRPr lang="en-US" noProof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6227114" y="2456598"/>
            <a:ext cx="5381353" cy="3501291"/>
          </a:xfrm>
        </p:spPr>
        <p:txBody>
          <a:bodyPr anchor="t" anchorCtr="0"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pl-PL" noProof="0"/>
              <a:t>Click to edit Master text styles</a:t>
            </a:r>
          </a:p>
          <a:p>
            <a:pPr lvl="1"/>
            <a:r>
              <a:rPr lang="pl-PL" noProof="0"/>
              <a:t>Second level</a:t>
            </a:r>
          </a:p>
          <a:p>
            <a:pPr lvl="2"/>
            <a:r>
              <a:rPr lang="pl-PL" noProof="0"/>
              <a:t>Third level</a:t>
            </a:r>
          </a:p>
          <a:p>
            <a:pPr lvl="3"/>
            <a:r>
              <a:rPr lang="pl-PL" noProof="0"/>
              <a:t>Fourth level</a:t>
            </a:r>
          </a:p>
          <a:p>
            <a:pPr lvl="4"/>
            <a:r>
              <a:rPr lang="pl-PL" noProof="0"/>
              <a:t>Fifth level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5454305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ymbol zastępczy tekstu 18"/>
          <p:cNvSpPr>
            <a:spLocks noGrp="1"/>
          </p:cNvSpPr>
          <p:nvPr>
            <p:ph type="body" sz="quarter" idx="16" hasCustomPrompt="1"/>
          </p:nvPr>
        </p:nvSpPr>
        <p:spPr>
          <a:xfrm>
            <a:off x="589468" y="1678641"/>
            <a:ext cx="5393019" cy="642544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lnSpc>
                <a:spcPct val="90000"/>
              </a:lnSpc>
              <a:buFontTx/>
              <a:buNone/>
              <a:defRPr sz="1800">
                <a:solidFill>
                  <a:srgbClr val="E84E0F"/>
                </a:solidFill>
                <a:latin typeface="Calibri"/>
              </a:defRPr>
            </a:lvl1pPr>
            <a:lvl2pPr marL="457200" indent="0">
              <a:buFontTx/>
              <a:buNone/>
              <a:defRPr sz="2000">
                <a:solidFill>
                  <a:srgbClr val="F49712"/>
                </a:solidFill>
                <a:latin typeface="Calibri"/>
              </a:defRPr>
            </a:lvl2pPr>
            <a:lvl3pPr marL="914400" indent="0">
              <a:buFontTx/>
              <a:buNone/>
              <a:defRPr sz="2000">
                <a:solidFill>
                  <a:srgbClr val="F49712"/>
                </a:solidFill>
                <a:latin typeface="Calibri"/>
              </a:defRPr>
            </a:lvl3pPr>
            <a:lvl4pPr marL="1371600" indent="0">
              <a:buFontTx/>
              <a:buNone/>
              <a:defRPr sz="2000">
                <a:solidFill>
                  <a:srgbClr val="F49712"/>
                </a:solidFill>
                <a:latin typeface="Calibri"/>
              </a:defRPr>
            </a:lvl4pPr>
            <a:lvl5pPr marL="1828800" indent="0">
              <a:buFontTx/>
              <a:buNone/>
              <a:defRPr sz="2000">
                <a:solidFill>
                  <a:srgbClr val="F49712"/>
                </a:solidFill>
                <a:latin typeface="Calibri"/>
              </a:defRPr>
            </a:lvl5pPr>
          </a:lstStyle>
          <a:p>
            <a:pPr lvl="0"/>
            <a:r>
              <a:rPr lang="en-US" noProof="0"/>
              <a:t>Click to edit text &amp;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anchor="t" anchorCtr="0"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 noProof="0"/>
              <a:t>Title</a:t>
            </a:r>
          </a:p>
        </p:txBody>
      </p:sp>
      <p:sp>
        <p:nvSpPr>
          <p:cNvPr id="13" name="Symbol zastępczy tekstu 18"/>
          <p:cNvSpPr>
            <a:spLocks noGrp="1"/>
          </p:cNvSpPr>
          <p:nvPr>
            <p:ph type="body" sz="quarter" idx="17" hasCustomPrompt="1"/>
          </p:nvPr>
        </p:nvSpPr>
        <p:spPr>
          <a:xfrm>
            <a:off x="6227113" y="1678641"/>
            <a:ext cx="5376057" cy="642544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lnSpc>
                <a:spcPct val="90000"/>
              </a:lnSpc>
              <a:buFontTx/>
              <a:buNone/>
              <a:defRPr sz="1800">
                <a:solidFill>
                  <a:srgbClr val="E84E0F"/>
                </a:solidFill>
                <a:latin typeface="Calibri"/>
              </a:defRPr>
            </a:lvl1pPr>
            <a:lvl2pPr marL="457200" indent="0">
              <a:buFontTx/>
              <a:buNone/>
              <a:defRPr sz="2000">
                <a:solidFill>
                  <a:srgbClr val="F49712"/>
                </a:solidFill>
                <a:latin typeface="Calibri"/>
              </a:defRPr>
            </a:lvl2pPr>
            <a:lvl3pPr marL="914400" indent="0">
              <a:buFontTx/>
              <a:buNone/>
              <a:defRPr sz="2000">
                <a:solidFill>
                  <a:srgbClr val="F49712"/>
                </a:solidFill>
                <a:latin typeface="Calibri"/>
              </a:defRPr>
            </a:lvl3pPr>
            <a:lvl4pPr marL="1371600" indent="0">
              <a:buFontTx/>
              <a:buNone/>
              <a:defRPr sz="2000">
                <a:solidFill>
                  <a:srgbClr val="F49712"/>
                </a:solidFill>
                <a:latin typeface="Calibri"/>
              </a:defRPr>
            </a:lvl4pPr>
            <a:lvl5pPr marL="1828800" indent="0">
              <a:buFontTx/>
              <a:buNone/>
              <a:defRPr sz="2000">
                <a:solidFill>
                  <a:srgbClr val="F49712"/>
                </a:solidFill>
                <a:latin typeface="Calibri"/>
              </a:defRPr>
            </a:lvl5pPr>
          </a:lstStyle>
          <a:p>
            <a:pPr lvl="0"/>
            <a:r>
              <a:rPr lang="en-US" noProof="0"/>
              <a:t>Click to edit text &amp; styles</a:t>
            </a:r>
          </a:p>
        </p:txBody>
      </p:sp>
      <p:sp>
        <p:nvSpPr>
          <p:cNvPr id="8" name="Symbol zastępczy tekstu 18"/>
          <p:cNvSpPr>
            <a:spLocks noGrp="1"/>
          </p:cNvSpPr>
          <p:nvPr>
            <p:ph type="body" sz="quarter" idx="13" hasCustomPrompt="1"/>
          </p:nvPr>
        </p:nvSpPr>
        <p:spPr>
          <a:xfrm>
            <a:off x="601593" y="932389"/>
            <a:ext cx="11001597" cy="421247"/>
          </a:xfrm>
          <a:prstGeom prst="rect">
            <a:avLst/>
          </a:prstGeom>
        </p:spPr>
        <p:txBody>
          <a:bodyPr vert="horz" lIns="0" tIns="0" rIns="0" bIns="0" anchor="t" anchorCtr="0">
            <a:noAutofit/>
          </a:bodyPr>
          <a:lstStyle>
            <a:lvl1pPr marL="0" indent="0" algn="l">
              <a:lnSpc>
                <a:spcPct val="90000"/>
              </a:lnSpc>
              <a:buFontTx/>
              <a:buNone/>
              <a:defRPr sz="2500">
                <a:solidFill>
                  <a:srgbClr val="0099DA"/>
                </a:solidFill>
                <a:latin typeface="Calibri"/>
              </a:defRPr>
            </a:lvl1pPr>
            <a:lvl2pPr marL="457200" indent="0">
              <a:buFontTx/>
              <a:buNone/>
              <a:defRPr sz="2000">
                <a:solidFill>
                  <a:srgbClr val="F49712"/>
                </a:solidFill>
                <a:latin typeface="Calibri"/>
              </a:defRPr>
            </a:lvl2pPr>
            <a:lvl3pPr marL="914400" indent="0">
              <a:buFontTx/>
              <a:buNone/>
              <a:defRPr sz="2000">
                <a:solidFill>
                  <a:srgbClr val="F49712"/>
                </a:solidFill>
                <a:latin typeface="Calibri"/>
              </a:defRPr>
            </a:lvl3pPr>
            <a:lvl4pPr marL="1371600" indent="0">
              <a:buFontTx/>
              <a:buNone/>
              <a:defRPr sz="2000">
                <a:solidFill>
                  <a:srgbClr val="F49712"/>
                </a:solidFill>
                <a:latin typeface="Calibri"/>
              </a:defRPr>
            </a:lvl4pPr>
            <a:lvl5pPr marL="1828800" indent="0">
              <a:buFontTx/>
              <a:buNone/>
              <a:defRPr sz="2000">
                <a:solidFill>
                  <a:srgbClr val="F49712"/>
                </a:solidFill>
                <a:latin typeface="Calibri"/>
              </a:defRPr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601134" y="2456598"/>
            <a:ext cx="5381353" cy="3501291"/>
          </a:xfrm>
        </p:spPr>
        <p:txBody>
          <a:bodyPr anchor="t" anchorCtr="0"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pl-PL" noProof="0"/>
              <a:t>Click to edit Master text styles</a:t>
            </a:r>
          </a:p>
          <a:p>
            <a:pPr lvl="1"/>
            <a:r>
              <a:rPr lang="pl-PL" noProof="0"/>
              <a:t>Second level</a:t>
            </a:r>
          </a:p>
          <a:p>
            <a:pPr lvl="2"/>
            <a:r>
              <a:rPr lang="pl-PL" noProof="0"/>
              <a:t>Third level</a:t>
            </a:r>
          </a:p>
          <a:p>
            <a:pPr lvl="3"/>
            <a:r>
              <a:rPr lang="pl-PL" noProof="0"/>
              <a:t>Fourth level</a:t>
            </a:r>
          </a:p>
          <a:p>
            <a:pPr lvl="4"/>
            <a:r>
              <a:rPr lang="pl-PL" noProof="0"/>
              <a:t>Fifth level</a:t>
            </a:r>
            <a:endParaRPr lang="en-US" noProof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6227114" y="2456598"/>
            <a:ext cx="5381353" cy="3501291"/>
          </a:xfrm>
        </p:spPr>
        <p:txBody>
          <a:bodyPr anchor="t" anchorCtr="0"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pl-PL" noProof="0"/>
              <a:t>Click to edit Master text styles</a:t>
            </a:r>
          </a:p>
          <a:p>
            <a:pPr lvl="1"/>
            <a:r>
              <a:rPr lang="pl-PL" noProof="0"/>
              <a:t>Second level</a:t>
            </a:r>
          </a:p>
          <a:p>
            <a:pPr lvl="2"/>
            <a:r>
              <a:rPr lang="pl-PL" noProof="0"/>
              <a:t>Third level</a:t>
            </a:r>
          </a:p>
          <a:p>
            <a:pPr lvl="3"/>
            <a:r>
              <a:rPr lang="pl-PL" noProof="0"/>
              <a:t>Fourth level</a:t>
            </a:r>
          </a:p>
          <a:p>
            <a:pPr lvl="4"/>
            <a:r>
              <a:rPr lang="pl-PL" noProof="0"/>
              <a:t>Fifth level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3163995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Last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14198" y="414826"/>
            <a:ext cx="7069139" cy="52311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5713612" y="6570650"/>
            <a:ext cx="4486325" cy="123111"/>
          </a:xfrm>
        </p:spPr>
        <p:txBody>
          <a:bodyPr wrap="square" lIns="0" tIns="0" rIns="0" bIns="0" anchor="t" anchorCtr="0">
            <a:normAutofit/>
          </a:bodyPr>
          <a:lstStyle>
            <a:lvl1pPr marL="0" indent="0" algn="r">
              <a:buNone/>
              <a:defRPr sz="600">
                <a:solidFill>
                  <a:srgbClr val="BBC2C5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noProof="0"/>
              <a:t>Insert quality reference number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777416" y="2873992"/>
            <a:ext cx="10521949" cy="446087"/>
          </a:xfrm>
        </p:spPr>
        <p:txBody>
          <a:bodyPr>
            <a:normAutofit/>
          </a:bodyPr>
          <a:lstStyle>
            <a:lvl1pPr marL="0" indent="0" algn="ctr">
              <a:buNone/>
              <a:defRPr sz="2100" b="1" spc="225" baseline="0">
                <a:solidFill>
                  <a:schemeClr val="bg1"/>
                </a:solidFill>
              </a:defRPr>
            </a:lvl1pPr>
            <a:lvl2pPr>
              <a:defRPr sz="2100" b="1"/>
            </a:lvl2pPr>
            <a:lvl3pPr>
              <a:defRPr sz="2100" b="1"/>
            </a:lvl3pPr>
            <a:lvl4pPr>
              <a:defRPr sz="2100" b="1"/>
            </a:lvl4pPr>
            <a:lvl5pPr>
              <a:defRPr sz="2100" b="1"/>
            </a:lvl5pPr>
          </a:lstStyle>
          <a:p>
            <a:pPr lvl="0"/>
            <a:r>
              <a:rPr lang="en-US" noProof="0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018678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ymbol zastępczy tekstu 18"/>
          <p:cNvSpPr>
            <a:spLocks noGrp="1"/>
          </p:cNvSpPr>
          <p:nvPr>
            <p:ph type="body" sz="quarter" idx="13" hasCustomPrompt="1"/>
          </p:nvPr>
        </p:nvSpPr>
        <p:spPr>
          <a:xfrm>
            <a:off x="601593" y="932389"/>
            <a:ext cx="11001597" cy="421247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 algn="l">
              <a:lnSpc>
                <a:spcPct val="90000"/>
              </a:lnSpc>
              <a:buFontTx/>
              <a:buNone/>
              <a:defRPr sz="2500">
                <a:solidFill>
                  <a:srgbClr val="0099DA"/>
                </a:solidFill>
                <a:latin typeface="Calibri"/>
              </a:defRPr>
            </a:lvl1pPr>
            <a:lvl2pPr marL="457200" indent="0">
              <a:buFontTx/>
              <a:buNone/>
              <a:defRPr sz="2000">
                <a:solidFill>
                  <a:srgbClr val="F49712"/>
                </a:solidFill>
                <a:latin typeface="Calibri"/>
              </a:defRPr>
            </a:lvl2pPr>
            <a:lvl3pPr marL="914400" indent="0">
              <a:buFontTx/>
              <a:buNone/>
              <a:defRPr sz="2000">
                <a:solidFill>
                  <a:srgbClr val="F49712"/>
                </a:solidFill>
                <a:latin typeface="Calibri"/>
              </a:defRPr>
            </a:lvl3pPr>
            <a:lvl4pPr marL="1371600" indent="0">
              <a:buFontTx/>
              <a:buNone/>
              <a:defRPr sz="2000">
                <a:solidFill>
                  <a:srgbClr val="F49712"/>
                </a:solidFill>
                <a:latin typeface="Calibri"/>
              </a:defRPr>
            </a:lvl4pPr>
            <a:lvl5pPr marL="1828800" indent="0">
              <a:buFontTx/>
              <a:buNone/>
              <a:defRPr sz="2000">
                <a:solidFill>
                  <a:srgbClr val="F49712"/>
                </a:solidFill>
                <a:latin typeface="Calibri"/>
              </a:defRPr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 anchor="t" anchorCtr="0">
            <a:normAutofit/>
          </a:bodyPr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 noProof="0"/>
              <a:t>Title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601134" y="1679576"/>
            <a:ext cx="11002433" cy="4278313"/>
          </a:xfrm>
        </p:spPr>
        <p:txBody>
          <a:bodyPr anchor="t" anchorCtr="0">
            <a:normAutofit/>
          </a:bodyPr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5800324" y="6570647"/>
            <a:ext cx="4486325" cy="123111"/>
          </a:xfrm>
        </p:spPr>
        <p:txBody>
          <a:bodyPr wrap="square" lIns="0" tIns="0" rIns="0" bIns="0" anchor="t" anchorCtr="0">
            <a:noAutofit/>
          </a:bodyPr>
          <a:lstStyle>
            <a:lvl1pPr marL="0" indent="0" algn="r">
              <a:buNone/>
              <a:defRPr sz="800">
                <a:solidFill>
                  <a:srgbClr val="BBC2C5"/>
                </a:solidFill>
              </a:defRPr>
            </a:lvl1pPr>
          </a:lstStyle>
          <a:p>
            <a:pPr lvl="0"/>
            <a:r>
              <a:rPr lang="en-US" noProof="0" dirty="0"/>
              <a:t>Insert quality reference number</a:t>
            </a:r>
          </a:p>
        </p:txBody>
      </p:sp>
    </p:spTree>
    <p:extLst>
      <p:ext uri="{BB962C8B-B14F-4D97-AF65-F5344CB8AC3E}">
        <p14:creationId xmlns:p14="http://schemas.microsoft.com/office/powerpoint/2010/main" val="889652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ytuł 12"/>
          <p:cNvSpPr>
            <a:spLocks noGrp="1"/>
          </p:cNvSpPr>
          <p:nvPr>
            <p:ph type="title" hasCustomPrompt="1"/>
          </p:nvPr>
        </p:nvSpPr>
        <p:spPr>
          <a:xfrm>
            <a:off x="849488" y="1653051"/>
            <a:ext cx="10521499" cy="400110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algn="ctr">
              <a:lnSpc>
                <a:spcPct val="90000"/>
              </a:lnSpc>
              <a:defRPr sz="2800" b="0" i="0" spc="0">
                <a:solidFill>
                  <a:srgbClr val="0070BA"/>
                </a:solidFill>
                <a:latin typeface="Arial"/>
                <a:cs typeface="Arial"/>
              </a:defRPr>
            </a:lvl1pPr>
          </a:lstStyle>
          <a:p>
            <a:r>
              <a:rPr lang="en-US" noProof="0"/>
              <a:t>Section Title</a:t>
            </a:r>
          </a:p>
        </p:txBody>
      </p:sp>
      <p:sp>
        <p:nvSpPr>
          <p:cNvPr id="9" name="Symbol zastępczy tekstu 5"/>
          <p:cNvSpPr>
            <a:spLocks noGrp="1"/>
          </p:cNvSpPr>
          <p:nvPr>
            <p:ph type="body" sz="quarter" idx="17" hasCustomPrompt="1"/>
          </p:nvPr>
        </p:nvSpPr>
        <p:spPr>
          <a:xfrm>
            <a:off x="848785" y="2148956"/>
            <a:ext cx="10522203" cy="352661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0" indent="0" algn="ctr">
              <a:lnSpc>
                <a:spcPct val="90000"/>
              </a:lnSpc>
              <a:buFontTx/>
              <a:buNone/>
              <a:defRPr sz="2500" kern="1200" spc="0" baseline="0">
                <a:solidFill>
                  <a:srgbClr val="0099DA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noProof="0"/>
              <a:t>Section subtitle</a:t>
            </a:r>
          </a:p>
        </p:txBody>
      </p:sp>
      <p:sp>
        <p:nvSpPr>
          <p:cNvPr id="13" name="PoleTekstowe 9"/>
          <p:cNvSpPr txBox="1"/>
          <p:nvPr userDrawn="1"/>
        </p:nvSpPr>
        <p:spPr>
          <a:xfrm>
            <a:off x="11640635" y="6309599"/>
            <a:ext cx="636312" cy="11681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 fontScale="92500" lnSpcReduction="20000"/>
          </a:bodyPr>
          <a:lstStyle/>
          <a:p>
            <a:pPr algn="ctr"/>
            <a:fld id="{45E86FC3-E182-DE44-A4ED-1A70DF50D571}" type="slidenum">
              <a:rPr lang="en-US" sz="1000" noProof="0" smtClean="0">
                <a:solidFill>
                  <a:schemeClr val="bg1"/>
                </a:solidFill>
                <a:latin typeface="Arial"/>
                <a:cs typeface="Arial"/>
              </a:rPr>
              <a:pPr algn="ctr"/>
              <a:t>‹#›</a:t>
            </a:fld>
            <a:endParaRPr lang="en-US" sz="1000" noProof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5713612" y="6570647"/>
            <a:ext cx="4486325" cy="123111"/>
          </a:xfrm>
        </p:spPr>
        <p:txBody>
          <a:bodyPr wrap="square" lIns="0" tIns="0" rIns="0" bIns="0" anchor="t" anchorCtr="0">
            <a:normAutofit/>
          </a:bodyPr>
          <a:lstStyle>
            <a:lvl1pPr marL="0" indent="0" algn="r">
              <a:buNone/>
              <a:defRPr sz="800">
                <a:solidFill>
                  <a:srgbClr val="BBC2C5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noProof="0"/>
              <a:t>Insert quality reference number</a:t>
            </a:r>
          </a:p>
        </p:txBody>
      </p:sp>
      <p:sp>
        <p:nvSpPr>
          <p:cNvPr id="14" name="PoleTekstowe 4"/>
          <p:cNvSpPr txBox="1"/>
          <p:nvPr userDrawn="1"/>
        </p:nvSpPr>
        <p:spPr>
          <a:xfrm>
            <a:off x="1682477" y="6570647"/>
            <a:ext cx="3578988" cy="12311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algn="l"/>
            <a:r>
              <a:rPr lang="en-US" sz="800" noProof="0">
                <a:solidFill>
                  <a:srgbClr val="BBC2C5"/>
                </a:solidFill>
                <a:latin typeface="Arial"/>
                <a:cs typeface="Arial"/>
              </a:rPr>
              <a:t>Copyright © ESI Group, 2017. All rights reserved.</a:t>
            </a:r>
          </a:p>
        </p:txBody>
      </p:sp>
      <p:sp>
        <p:nvSpPr>
          <p:cNvPr id="15" name="PoleTekstowe 3"/>
          <p:cNvSpPr txBox="1"/>
          <p:nvPr userDrawn="1"/>
        </p:nvSpPr>
        <p:spPr>
          <a:xfrm>
            <a:off x="10142678" y="6317505"/>
            <a:ext cx="1161799" cy="12311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lvl="0" algn="r"/>
            <a:r>
              <a:rPr lang="en-US" sz="700" kern="1900" spc="0" noProof="0">
                <a:solidFill>
                  <a:srgbClr val="E84E0E"/>
                </a:solidFill>
                <a:latin typeface="Arial"/>
                <a:cs typeface="Arial"/>
              </a:rPr>
              <a:t>www.esi-group.com</a:t>
            </a:r>
          </a:p>
        </p:txBody>
      </p:sp>
    </p:spTree>
    <p:extLst>
      <p:ext uri="{BB962C8B-B14F-4D97-AF65-F5344CB8AC3E}">
        <p14:creationId xmlns:p14="http://schemas.microsoft.com/office/powerpoint/2010/main" val="3470099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ymbol zastępczy tekstu 18"/>
          <p:cNvSpPr>
            <a:spLocks noGrp="1"/>
          </p:cNvSpPr>
          <p:nvPr>
            <p:ph type="body" sz="quarter" idx="13" hasCustomPrompt="1"/>
          </p:nvPr>
        </p:nvSpPr>
        <p:spPr>
          <a:xfrm>
            <a:off x="601593" y="932389"/>
            <a:ext cx="11001597" cy="352661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 algn="l">
              <a:lnSpc>
                <a:spcPct val="90000"/>
              </a:lnSpc>
              <a:buFontTx/>
              <a:buNone/>
              <a:defRPr sz="2500">
                <a:solidFill>
                  <a:srgbClr val="0099DA"/>
                </a:solidFill>
                <a:latin typeface="Arial"/>
                <a:cs typeface="Arial"/>
              </a:defRPr>
            </a:lvl1pPr>
            <a:lvl2pPr marL="457200" indent="0">
              <a:buFontTx/>
              <a:buNone/>
              <a:defRPr sz="2000">
                <a:solidFill>
                  <a:srgbClr val="F49712"/>
                </a:solidFill>
                <a:latin typeface="Calibri"/>
              </a:defRPr>
            </a:lvl2pPr>
            <a:lvl3pPr marL="914400" indent="0">
              <a:buFontTx/>
              <a:buNone/>
              <a:defRPr sz="2000">
                <a:solidFill>
                  <a:srgbClr val="F49712"/>
                </a:solidFill>
                <a:latin typeface="Calibri"/>
              </a:defRPr>
            </a:lvl3pPr>
            <a:lvl4pPr marL="1371600" indent="0">
              <a:buFontTx/>
              <a:buNone/>
              <a:defRPr sz="2000">
                <a:solidFill>
                  <a:srgbClr val="F49712"/>
                </a:solidFill>
                <a:latin typeface="Calibri"/>
              </a:defRPr>
            </a:lvl4pPr>
            <a:lvl5pPr marL="1828800" indent="0">
              <a:buFontTx/>
              <a:buNone/>
              <a:defRPr sz="2000">
                <a:solidFill>
                  <a:srgbClr val="F49712"/>
                </a:solidFill>
                <a:latin typeface="Calibri"/>
              </a:defRPr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 anchor="t" anchorCtr="0">
            <a:normAutofit/>
          </a:bodyPr>
          <a:lstStyle>
            <a:lvl1pPr>
              <a:lnSpc>
                <a:spcPct val="90000"/>
              </a:lnSpc>
              <a:defRPr>
                <a:latin typeface="Arial"/>
                <a:cs typeface="Arial"/>
              </a:defRPr>
            </a:lvl1pPr>
          </a:lstStyle>
          <a:p>
            <a:r>
              <a:rPr lang="en-US" noProof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6"/>
          </p:nvPr>
        </p:nvSpPr>
        <p:spPr>
          <a:xfrm>
            <a:off x="601134" y="1679576"/>
            <a:ext cx="11002433" cy="4278313"/>
          </a:xfrm>
        </p:spPr>
        <p:txBody>
          <a:bodyPr>
            <a:normAutofit/>
          </a:bodyPr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5713612" y="6570647"/>
            <a:ext cx="4486325" cy="123111"/>
          </a:xfrm>
        </p:spPr>
        <p:txBody>
          <a:bodyPr wrap="square" lIns="0" tIns="0" rIns="0" bIns="0" anchor="t" anchorCtr="0">
            <a:normAutofit/>
          </a:bodyPr>
          <a:lstStyle>
            <a:lvl1pPr marL="0" indent="0" algn="r">
              <a:buNone/>
              <a:defRPr sz="800">
                <a:solidFill>
                  <a:srgbClr val="BBC2C5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noProof="0"/>
              <a:t>Insert quality reference number</a:t>
            </a:r>
          </a:p>
        </p:txBody>
      </p:sp>
    </p:spTree>
    <p:extLst>
      <p:ext uri="{BB962C8B-B14F-4D97-AF65-F5344CB8AC3E}">
        <p14:creationId xmlns:p14="http://schemas.microsoft.com/office/powerpoint/2010/main" val="4139817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anchor="t" anchorCtr="0">
            <a:normAutofit/>
          </a:bodyPr>
          <a:lstStyle>
            <a:lvl1pPr>
              <a:defRPr>
                <a:latin typeface="Arial"/>
                <a:cs typeface="Arial"/>
              </a:defRPr>
            </a:lvl1pPr>
          </a:lstStyle>
          <a:p>
            <a:r>
              <a:rPr lang="en-US" noProof="0"/>
              <a:t>Title</a:t>
            </a:r>
          </a:p>
        </p:txBody>
      </p:sp>
      <p:sp>
        <p:nvSpPr>
          <p:cNvPr id="5" name="Symbol zastępczy tekstu 18"/>
          <p:cNvSpPr>
            <a:spLocks noGrp="1"/>
          </p:cNvSpPr>
          <p:nvPr>
            <p:ph type="body" sz="quarter" idx="13" hasCustomPrompt="1"/>
          </p:nvPr>
        </p:nvSpPr>
        <p:spPr>
          <a:xfrm>
            <a:off x="601593" y="932389"/>
            <a:ext cx="11001597" cy="352661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 algn="l">
              <a:buFontTx/>
              <a:buNone/>
              <a:defRPr sz="2500">
                <a:solidFill>
                  <a:srgbClr val="0099DA"/>
                </a:solidFill>
                <a:latin typeface="Arial"/>
                <a:cs typeface="Arial"/>
              </a:defRPr>
            </a:lvl1pPr>
            <a:lvl2pPr marL="457200" indent="0">
              <a:buFontTx/>
              <a:buNone/>
              <a:defRPr sz="2000">
                <a:solidFill>
                  <a:srgbClr val="F49712"/>
                </a:solidFill>
                <a:latin typeface="Calibri"/>
              </a:defRPr>
            </a:lvl2pPr>
            <a:lvl3pPr marL="914400" indent="0">
              <a:buFontTx/>
              <a:buNone/>
              <a:defRPr sz="2000">
                <a:solidFill>
                  <a:srgbClr val="F49712"/>
                </a:solidFill>
                <a:latin typeface="Calibri"/>
              </a:defRPr>
            </a:lvl3pPr>
            <a:lvl4pPr marL="1371600" indent="0">
              <a:buFontTx/>
              <a:buNone/>
              <a:defRPr sz="2000">
                <a:solidFill>
                  <a:srgbClr val="F49712"/>
                </a:solidFill>
                <a:latin typeface="Calibri"/>
              </a:defRPr>
            </a:lvl4pPr>
            <a:lvl5pPr marL="1828800" indent="0">
              <a:buFontTx/>
              <a:buNone/>
              <a:defRPr sz="2000">
                <a:solidFill>
                  <a:srgbClr val="F49712"/>
                </a:solidFill>
                <a:latin typeface="Calibri"/>
              </a:defRPr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5713612" y="6570647"/>
            <a:ext cx="4486325" cy="123111"/>
          </a:xfrm>
        </p:spPr>
        <p:txBody>
          <a:bodyPr wrap="square" lIns="0" tIns="0" rIns="0" bIns="0" anchor="t" anchorCtr="0">
            <a:normAutofit/>
          </a:bodyPr>
          <a:lstStyle>
            <a:lvl1pPr marL="0" indent="0" algn="r">
              <a:buNone/>
              <a:defRPr sz="800">
                <a:solidFill>
                  <a:srgbClr val="BBC2C5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noProof="0"/>
              <a:t>Insert quality reference number</a:t>
            </a:r>
          </a:p>
        </p:txBody>
      </p:sp>
    </p:spTree>
    <p:extLst>
      <p:ext uri="{BB962C8B-B14F-4D97-AF65-F5344CB8AC3E}">
        <p14:creationId xmlns:p14="http://schemas.microsoft.com/office/powerpoint/2010/main" val="2215751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anchor="t" anchorCtr="0">
            <a:normAutofit/>
          </a:bodyPr>
          <a:lstStyle/>
          <a:p>
            <a:r>
              <a:rPr lang="en-US" noProof="0"/>
              <a:t>Title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sz="quarter" idx="16"/>
          </p:nvPr>
        </p:nvSpPr>
        <p:spPr>
          <a:xfrm>
            <a:off x="601134" y="938724"/>
            <a:ext cx="11002433" cy="5019165"/>
          </a:xfrm>
        </p:spPr>
        <p:txBody>
          <a:bodyPr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5713612" y="6570647"/>
            <a:ext cx="4486325" cy="123111"/>
          </a:xfrm>
        </p:spPr>
        <p:txBody>
          <a:bodyPr wrap="square" lIns="0" tIns="0" rIns="0" bIns="0" anchor="t" anchorCtr="0">
            <a:normAutofit/>
          </a:bodyPr>
          <a:lstStyle>
            <a:lvl1pPr marL="0" indent="0" algn="r">
              <a:buNone/>
              <a:defRPr sz="800">
                <a:solidFill>
                  <a:srgbClr val="BBC2C5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noProof="0"/>
              <a:t>Insert quality reference number</a:t>
            </a:r>
          </a:p>
        </p:txBody>
      </p:sp>
    </p:spTree>
    <p:extLst>
      <p:ext uri="{BB962C8B-B14F-4D97-AF65-F5344CB8AC3E}">
        <p14:creationId xmlns:p14="http://schemas.microsoft.com/office/powerpoint/2010/main" val="397326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ou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anchor="t" anchorCtr="0">
            <a:normAutofit/>
          </a:bodyPr>
          <a:lstStyle/>
          <a:p>
            <a:r>
              <a:rPr lang="en-US" noProof="0"/>
              <a:t>Title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5713612" y="6570647"/>
            <a:ext cx="4486325" cy="123111"/>
          </a:xfrm>
        </p:spPr>
        <p:txBody>
          <a:bodyPr wrap="square" lIns="0" tIns="0" rIns="0" bIns="0" anchor="t" anchorCtr="0">
            <a:normAutofit/>
          </a:bodyPr>
          <a:lstStyle>
            <a:lvl1pPr marL="0" indent="0" algn="r">
              <a:buNone/>
              <a:defRPr sz="800">
                <a:solidFill>
                  <a:srgbClr val="BBC2C5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noProof="0"/>
              <a:t>Insert quality reference number</a:t>
            </a:r>
          </a:p>
        </p:txBody>
      </p:sp>
    </p:spTree>
    <p:extLst>
      <p:ext uri="{BB962C8B-B14F-4D97-AF65-F5344CB8AC3E}">
        <p14:creationId xmlns:p14="http://schemas.microsoft.com/office/powerpoint/2010/main" val="88260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anchor="t" anchorCtr="0">
            <a:normAutofit/>
          </a:bodyPr>
          <a:lstStyle>
            <a:lvl1pPr>
              <a:lnSpc>
                <a:spcPct val="90000"/>
              </a:lnSpc>
              <a:defRPr>
                <a:latin typeface="Arial"/>
                <a:cs typeface="Arial"/>
              </a:defRPr>
            </a:lvl1pPr>
          </a:lstStyle>
          <a:p>
            <a:r>
              <a:rPr lang="en-US" noProof="0"/>
              <a:t>Title</a:t>
            </a:r>
          </a:p>
        </p:txBody>
      </p:sp>
      <p:sp>
        <p:nvSpPr>
          <p:cNvPr id="4" name="Symbol zastępczy tekstu 18"/>
          <p:cNvSpPr>
            <a:spLocks noGrp="1"/>
          </p:cNvSpPr>
          <p:nvPr>
            <p:ph type="body" sz="quarter" idx="13" hasCustomPrompt="1"/>
          </p:nvPr>
        </p:nvSpPr>
        <p:spPr>
          <a:xfrm>
            <a:off x="601594" y="932389"/>
            <a:ext cx="5380893" cy="352661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 algn="l">
              <a:lnSpc>
                <a:spcPct val="90000"/>
              </a:lnSpc>
              <a:buFontTx/>
              <a:buNone/>
              <a:defRPr sz="2500">
                <a:solidFill>
                  <a:srgbClr val="0099DA"/>
                </a:solidFill>
                <a:latin typeface="Arial"/>
                <a:cs typeface="Arial"/>
              </a:defRPr>
            </a:lvl1pPr>
            <a:lvl2pPr marL="457200" indent="0">
              <a:buFontTx/>
              <a:buNone/>
              <a:defRPr sz="2000">
                <a:solidFill>
                  <a:srgbClr val="F49712"/>
                </a:solidFill>
                <a:latin typeface="Calibri"/>
              </a:defRPr>
            </a:lvl2pPr>
            <a:lvl3pPr marL="914400" indent="0">
              <a:buFontTx/>
              <a:buNone/>
              <a:defRPr sz="2000">
                <a:solidFill>
                  <a:srgbClr val="F49712"/>
                </a:solidFill>
                <a:latin typeface="Calibri"/>
              </a:defRPr>
            </a:lvl3pPr>
            <a:lvl4pPr marL="1371600" indent="0">
              <a:buFontTx/>
              <a:buNone/>
              <a:defRPr sz="2000">
                <a:solidFill>
                  <a:srgbClr val="F49712"/>
                </a:solidFill>
                <a:latin typeface="Calibri"/>
              </a:defRPr>
            </a:lvl4pPr>
            <a:lvl5pPr marL="1828800" indent="0">
              <a:buFontTx/>
              <a:buNone/>
              <a:defRPr sz="2000">
                <a:solidFill>
                  <a:srgbClr val="F49712"/>
                </a:solidFill>
                <a:latin typeface="Calibri"/>
              </a:defRPr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8" name="Symbol zastępczy tekstu 18"/>
          <p:cNvSpPr>
            <a:spLocks noGrp="1"/>
          </p:cNvSpPr>
          <p:nvPr>
            <p:ph type="body" sz="quarter" idx="18" hasCustomPrompt="1"/>
          </p:nvPr>
        </p:nvSpPr>
        <p:spPr>
          <a:xfrm>
            <a:off x="6210152" y="932389"/>
            <a:ext cx="5393019" cy="352661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 algn="l">
              <a:lnSpc>
                <a:spcPct val="90000"/>
              </a:lnSpc>
              <a:buFontTx/>
              <a:buNone/>
              <a:defRPr sz="2500">
                <a:solidFill>
                  <a:srgbClr val="0099DA"/>
                </a:solidFill>
                <a:latin typeface="Arial"/>
                <a:cs typeface="Arial"/>
              </a:defRPr>
            </a:lvl1pPr>
            <a:lvl2pPr marL="457200" indent="0">
              <a:buFontTx/>
              <a:buNone/>
              <a:defRPr sz="2000">
                <a:solidFill>
                  <a:srgbClr val="F49712"/>
                </a:solidFill>
                <a:latin typeface="Calibri"/>
              </a:defRPr>
            </a:lvl2pPr>
            <a:lvl3pPr marL="914400" indent="0">
              <a:buFontTx/>
              <a:buNone/>
              <a:defRPr sz="2000">
                <a:solidFill>
                  <a:srgbClr val="F49712"/>
                </a:solidFill>
                <a:latin typeface="Calibri"/>
              </a:defRPr>
            </a:lvl3pPr>
            <a:lvl4pPr marL="1371600" indent="0">
              <a:buFontTx/>
              <a:buNone/>
              <a:defRPr sz="2000">
                <a:solidFill>
                  <a:srgbClr val="F49712"/>
                </a:solidFill>
                <a:latin typeface="Calibri"/>
              </a:defRPr>
            </a:lvl4pPr>
            <a:lvl5pPr marL="1828800" indent="0">
              <a:buFontTx/>
              <a:buNone/>
              <a:defRPr sz="2000">
                <a:solidFill>
                  <a:srgbClr val="F49712"/>
                </a:solidFill>
                <a:latin typeface="Calibri"/>
              </a:defRPr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0"/>
          </p:nvPr>
        </p:nvSpPr>
        <p:spPr>
          <a:xfrm>
            <a:off x="601134" y="1679576"/>
            <a:ext cx="5380567" cy="4278313"/>
          </a:xfrm>
        </p:spPr>
        <p:txBody>
          <a:bodyPr>
            <a:normAutofit/>
          </a:bodyPr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1"/>
          </p:nvPr>
        </p:nvSpPr>
        <p:spPr>
          <a:xfrm>
            <a:off x="6210301" y="1679576"/>
            <a:ext cx="5380567" cy="4278313"/>
          </a:xfrm>
        </p:spPr>
        <p:txBody>
          <a:bodyPr>
            <a:normAutofit/>
          </a:bodyPr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5713612" y="6570647"/>
            <a:ext cx="4486325" cy="123111"/>
          </a:xfrm>
        </p:spPr>
        <p:txBody>
          <a:bodyPr wrap="square" lIns="0" tIns="0" rIns="0" bIns="0" anchor="t" anchorCtr="0">
            <a:normAutofit/>
          </a:bodyPr>
          <a:lstStyle>
            <a:lvl1pPr marL="0" indent="0" algn="r">
              <a:buNone/>
              <a:defRPr sz="800">
                <a:solidFill>
                  <a:srgbClr val="BBC2C5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noProof="0"/>
              <a:t>Insert quality reference number</a:t>
            </a:r>
          </a:p>
        </p:txBody>
      </p:sp>
    </p:spTree>
    <p:extLst>
      <p:ext uri="{BB962C8B-B14F-4D97-AF65-F5344CB8AC3E}">
        <p14:creationId xmlns:p14="http://schemas.microsoft.com/office/powerpoint/2010/main" val="462555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anchor="t" anchorCtr="0">
            <a:normAutofit/>
          </a:bodyPr>
          <a:lstStyle>
            <a:lvl1pPr>
              <a:lnSpc>
                <a:spcPct val="90000"/>
              </a:lnSpc>
              <a:defRPr>
                <a:latin typeface="Arial"/>
                <a:cs typeface="Arial"/>
              </a:defRPr>
            </a:lvl1pPr>
          </a:lstStyle>
          <a:p>
            <a:r>
              <a:rPr lang="en-US" noProof="0"/>
              <a:t>Title</a:t>
            </a:r>
          </a:p>
        </p:txBody>
      </p:sp>
      <p:sp>
        <p:nvSpPr>
          <p:cNvPr id="8" name="Symbol zastępczy tekstu 18"/>
          <p:cNvSpPr>
            <a:spLocks noGrp="1"/>
          </p:cNvSpPr>
          <p:nvPr>
            <p:ph type="body" sz="quarter" idx="13" hasCustomPrompt="1"/>
          </p:nvPr>
        </p:nvSpPr>
        <p:spPr>
          <a:xfrm>
            <a:off x="601593" y="932389"/>
            <a:ext cx="11001597" cy="352661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 algn="l">
              <a:lnSpc>
                <a:spcPct val="90000"/>
              </a:lnSpc>
              <a:buFontTx/>
              <a:buNone/>
              <a:defRPr sz="2500">
                <a:solidFill>
                  <a:srgbClr val="0099DA"/>
                </a:solidFill>
                <a:latin typeface="Arial"/>
                <a:cs typeface="Arial"/>
              </a:defRPr>
            </a:lvl1pPr>
            <a:lvl2pPr marL="457200" indent="0">
              <a:buFontTx/>
              <a:buNone/>
              <a:defRPr sz="2000">
                <a:solidFill>
                  <a:srgbClr val="F49712"/>
                </a:solidFill>
                <a:latin typeface="Calibri"/>
              </a:defRPr>
            </a:lvl2pPr>
            <a:lvl3pPr marL="914400" indent="0">
              <a:buFontTx/>
              <a:buNone/>
              <a:defRPr sz="2000">
                <a:solidFill>
                  <a:srgbClr val="F49712"/>
                </a:solidFill>
                <a:latin typeface="Calibri"/>
              </a:defRPr>
            </a:lvl3pPr>
            <a:lvl4pPr marL="1371600" indent="0">
              <a:buFontTx/>
              <a:buNone/>
              <a:defRPr sz="2000">
                <a:solidFill>
                  <a:srgbClr val="F49712"/>
                </a:solidFill>
                <a:latin typeface="Calibri"/>
              </a:defRPr>
            </a:lvl4pPr>
            <a:lvl5pPr marL="1828800" indent="0">
              <a:buFontTx/>
              <a:buNone/>
              <a:defRPr sz="2000">
                <a:solidFill>
                  <a:srgbClr val="F49712"/>
                </a:solidFill>
                <a:latin typeface="Calibri"/>
              </a:defRPr>
            </a:lvl5pPr>
          </a:lstStyle>
          <a:p>
            <a:pPr lvl="0"/>
            <a:r>
              <a:rPr lang="en-US" noProof="0"/>
              <a:t>Subtitle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9"/>
          </p:nvPr>
        </p:nvSpPr>
        <p:spPr>
          <a:xfrm>
            <a:off x="589468" y="2455864"/>
            <a:ext cx="5376333" cy="3502025"/>
          </a:xfrm>
        </p:spPr>
        <p:txBody>
          <a:bodyPr>
            <a:normAutofit/>
          </a:bodyPr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20"/>
          </p:nvPr>
        </p:nvSpPr>
        <p:spPr>
          <a:xfrm>
            <a:off x="6222603" y="2455864"/>
            <a:ext cx="5380567" cy="3502025"/>
          </a:xfrm>
        </p:spPr>
        <p:txBody>
          <a:bodyPr>
            <a:normAutofit/>
          </a:bodyPr>
          <a:lstStyle>
            <a:lvl1pPr>
              <a:defRPr>
                <a:latin typeface="Arial"/>
                <a:cs typeface="Arial"/>
              </a:defRPr>
            </a:lvl1pPr>
            <a:lvl2pPr>
              <a:defRPr>
                <a:latin typeface="Arial"/>
                <a:cs typeface="Arial"/>
              </a:defRPr>
            </a:lvl2pPr>
            <a:lvl3pPr>
              <a:defRPr>
                <a:latin typeface="Arial"/>
                <a:cs typeface="Arial"/>
              </a:defRPr>
            </a:lvl3pPr>
            <a:lvl4pPr>
              <a:defRPr>
                <a:latin typeface="Arial"/>
                <a:cs typeface="Arial"/>
              </a:defRPr>
            </a:lvl4pPr>
            <a:lvl5pP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21" hasCustomPrompt="1"/>
          </p:nvPr>
        </p:nvSpPr>
        <p:spPr>
          <a:xfrm>
            <a:off x="588434" y="1677988"/>
            <a:ext cx="5376333" cy="642937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E84E0E"/>
                </a:solidFill>
                <a:latin typeface="Arial"/>
                <a:cs typeface="Arial"/>
              </a:defRPr>
            </a:lvl1pPr>
            <a:lvl2pPr marL="358775" indent="0">
              <a:buNone/>
              <a:defRPr sz="1600">
                <a:solidFill>
                  <a:srgbClr val="E84E0E"/>
                </a:solidFill>
              </a:defRPr>
            </a:lvl2pPr>
            <a:lvl3pPr marL="719138" indent="0">
              <a:buNone/>
              <a:defRPr sz="1600">
                <a:solidFill>
                  <a:srgbClr val="E84E0E"/>
                </a:solidFill>
              </a:defRPr>
            </a:lvl3pPr>
            <a:lvl4pPr marL="1077913" indent="0">
              <a:buNone/>
              <a:defRPr sz="1600">
                <a:solidFill>
                  <a:srgbClr val="E84E0E"/>
                </a:solidFill>
              </a:defRPr>
            </a:lvl4pPr>
            <a:lvl5pPr marL="1436687" indent="0">
              <a:buNone/>
              <a:defRPr sz="1600">
                <a:solidFill>
                  <a:srgbClr val="E84E0E"/>
                </a:solidFill>
              </a:defRPr>
            </a:lvl5pPr>
          </a:lstStyle>
          <a:p>
            <a:pPr lvl="0"/>
            <a:r>
              <a:rPr lang="en-US" noProof="0"/>
              <a:t>Click to edit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22" hasCustomPrompt="1"/>
          </p:nvPr>
        </p:nvSpPr>
        <p:spPr>
          <a:xfrm>
            <a:off x="6223001" y="1677988"/>
            <a:ext cx="5380567" cy="642937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E84E0E"/>
                </a:solidFill>
                <a:latin typeface="Arial"/>
                <a:cs typeface="Arial"/>
              </a:defRPr>
            </a:lvl1pPr>
            <a:lvl2pPr marL="358775" indent="0">
              <a:buNone/>
              <a:defRPr sz="1600">
                <a:solidFill>
                  <a:srgbClr val="E84E0E"/>
                </a:solidFill>
              </a:defRPr>
            </a:lvl2pPr>
            <a:lvl3pPr marL="719138" indent="0">
              <a:buNone/>
              <a:defRPr sz="1600">
                <a:solidFill>
                  <a:srgbClr val="E84E0E"/>
                </a:solidFill>
              </a:defRPr>
            </a:lvl3pPr>
            <a:lvl4pPr marL="1077913" indent="0">
              <a:buNone/>
              <a:defRPr sz="1600">
                <a:solidFill>
                  <a:srgbClr val="E84E0E"/>
                </a:solidFill>
              </a:defRPr>
            </a:lvl4pPr>
            <a:lvl5pPr marL="1436687" indent="0">
              <a:buNone/>
              <a:defRPr sz="1600">
                <a:solidFill>
                  <a:srgbClr val="E84E0E"/>
                </a:solidFill>
              </a:defRPr>
            </a:lvl5pPr>
          </a:lstStyle>
          <a:p>
            <a:pPr lvl="0"/>
            <a:r>
              <a:rPr lang="en-US" noProof="0"/>
              <a:t>Click to edit text styles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5713612" y="6570647"/>
            <a:ext cx="4486325" cy="123111"/>
          </a:xfrm>
        </p:spPr>
        <p:txBody>
          <a:bodyPr wrap="square" lIns="0" tIns="0" rIns="0" bIns="0" anchor="t" anchorCtr="0">
            <a:normAutofit/>
          </a:bodyPr>
          <a:lstStyle>
            <a:lvl1pPr marL="0" indent="0" algn="r">
              <a:buNone/>
              <a:defRPr sz="800">
                <a:solidFill>
                  <a:srgbClr val="BBC2C5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noProof="0"/>
              <a:t>Insert quality reference number</a:t>
            </a:r>
          </a:p>
        </p:txBody>
      </p:sp>
    </p:spTree>
    <p:extLst>
      <p:ext uri="{BB962C8B-B14F-4D97-AF65-F5344CB8AC3E}">
        <p14:creationId xmlns:p14="http://schemas.microsoft.com/office/powerpoint/2010/main" val="1848203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obrazu 6"/>
          <p:cNvSpPr>
            <a:spLocks noGrp="1"/>
          </p:cNvSpPr>
          <p:nvPr>
            <p:ph type="pic" sz="quarter" idx="15" hasCustomPrompt="1"/>
          </p:nvPr>
        </p:nvSpPr>
        <p:spPr>
          <a:xfrm>
            <a:off x="3303059" y="932389"/>
            <a:ext cx="5585884" cy="3493561"/>
          </a:xfrm>
          <a:prstGeom prst="rect">
            <a:avLst/>
          </a:prstGeom>
        </p:spPr>
        <p:txBody>
          <a:bodyPr vert="horz" lIns="0" tIns="0" rIns="0" bIns="0" anchor="t" anchorCtr="0">
            <a:normAutofit/>
          </a:bodyPr>
          <a:lstStyle>
            <a:lvl1pPr marL="0" indent="0" algn="ctr">
              <a:lnSpc>
                <a:spcPct val="90000"/>
              </a:lnSpc>
              <a:buFontTx/>
              <a:buNone/>
              <a:defRPr sz="1800" baseline="0">
                <a:solidFill>
                  <a:srgbClr val="BBC2C5"/>
                </a:solidFill>
                <a:latin typeface="Arial"/>
                <a:cs typeface="Arial"/>
              </a:defRPr>
            </a:lvl1pPr>
          </a:lstStyle>
          <a:p>
            <a:r>
              <a:rPr lang="en-US" noProof="0"/>
              <a:t>Click on the image icon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anchor="t" anchorCtr="0">
            <a:normAutofit/>
          </a:bodyPr>
          <a:lstStyle>
            <a:lvl1pPr>
              <a:lnSpc>
                <a:spcPct val="90000"/>
              </a:lnSpc>
              <a:defRPr>
                <a:latin typeface="Arial"/>
                <a:cs typeface="Arial"/>
              </a:defRPr>
            </a:lvl1pPr>
          </a:lstStyle>
          <a:p>
            <a:r>
              <a:rPr lang="en-US" noProof="0"/>
              <a:t>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0" hasCustomPrompt="1"/>
          </p:nvPr>
        </p:nvSpPr>
        <p:spPr>
          <a:xfrm>
            <a:off x="3303059" y="5381712"/>
            <a:ext cx="5585884" cy="658812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Arial"/>
                <a:cs typeface="Arial"/>
              </a:defRPr>
            </a:lvl1pPr>
            <a:lvl2pPr marL="358775" indent="0">
              <a:buNone/>
              <a:defRPr sz="1400"/>
            </a:lvl2pPr>
            <a:lvl3pPr marL="719138" indent="0">
              <a:buNone/>
              <a:defRPr sz="1400"/>
            </a:lvl3pPr>
            <a:lvl4pPr marL="1077913" indent="0">
              <a:buNone/>
              <a:defRPr sz="1400"/>
            </a:lvl4pPr>
            <a:lvl5pPr marL="1436687" indent="0">
              <a:buNone/>
              <a:defRPr sz="1400"/>
            </a:lvl5pPr>
          </a:lstStyle>
          <a:p>
            <a:pPr lvl="0"/>
            <a:r>
              <a:rPr lang="en-US" noProof="0"/>
              <a:t>Click to edit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1" hasCustomPrompt="1"/>
          </p:nvPr>
        </p:nvSpPr>
        <p:spPr>
          <a:xfrm>
            <a:off x="3303058" y="4554625"/>
            <a:ext cx="5586943" cy="709613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E84E0E"/>
                </a:solidFill>
                <a:latin typeface="Arial"/>
                <a:cs typeface="Arial"/>
              </a:defRPr>
            </a:lvl1pPr>
            <a:lvl2pPr marL="358775" indent="0">
              <a:buNone/>
              <a:defRPr sz="1600">
                <a:solidFill>
                  <a:srgbClr val="E84E0E"/>
                </a:solidFill>
              </a:defRPr>
            </a:lvl2pPr>
            <a:lvl3pPr marL="719138" indent="0">
              <a:buNone/>
              <a:defRPr sz="1600">
                <a:solidFill>
                  <a:srgbClr val="E84E0E"/>
                </a:solidFill>
              </a:defRPr>
            </a:lvl3pPr>
            <a:lvl4pPr marL="1077913" indent="0">
              <a:buNone/>
              <a:defRPr sz="1600">
                <a:solidFill>
                  <a:srgbClr val="E84E0E"/>
                </a:solidFill>
              </a:defRPr>
            </a:lvl4pPr>
            <a:lvl5pPr marL="1436687" indent="0">
              <a:buNone/>
              <a:defRPr sz="1600">
                <a:solidFill>
                  <a:srgbClr val="E84E0E"/>
                </a:solidFill>
              </a:defRPr>
            </a:lvl5pPr>
          </a:lstStyle>
          <a:p>
            <a:pPr lvl="0"/>
            <a:r>
              <a:rPr lang="en-US" noProof="0"/>
              <a:t>Click to edit text styles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5713612" y="6570647"/>
            <a:ext cx="4486325" cy="123111"/>
          </a:xfrm>
        </p:spPr>
        <p:txBody>
          <a:bodyPr wrap="square" lIns="0" tIns="0" rIns="0" bIns="0" anchor="t" anchorCtr="0">
            <a:normAutofit/>
          </a:bodyPr>
          <a:lstStyle>
            <a:lvl1pPr marL="0" indent="0" algn="r">
              <a:buNone/>
              <a:defRPr sz="800">
                <a:solidFill>
                  <a:srgbClr val="BBC2C5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noProof="0"/>
              <a:t>Insert quality reference number</a:t>
            </a:r>
          </a:p>
        </p:txBody>
      </p:sp>
    </p:spTree>
    <p:extLst>
      <p:ext uri="{BB962C8B-B14F-4D97-AF65-F5344CB8AC3E}">
        <p14:creationId xmlns:p14="http://schemas.microsoft.com/office/powerpoint/2010/main" val="3908022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601593" y="409030"/>
            <a:ext cx="11001597" cy="39801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r>
              <a:rPr lang="en-US" noProof="0"/>
              <a:t>Title</a:t>
            </a:r>
          </a:p>
        </p:txBody>
      </p:sp>
      <p:sp>
        <p:nvSpPr>
          <p:cNvPr id="13" name="PoleTekstowe 9"/>
          <p:cNvSpPr txBox="1"/>
          <p:nvPr/>
        </p:nvSpPr>
        <p:spPr>
          <a:xfrm>
            <a:off x="11640635" y="6309599"/>
            <a:ext cx="636312" cy="11681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 fontScale="92500" lnSpcReduction="20000"/>
          </a:bodyPr>
          <a:lstStyle/>
          <a:p>
            <a:pPr algn="ctr"/>
            <a:fld id="{45E86FC3-E182-DE44-A4ED-1A70DF50D571}" type="slidenum">
              <a:rPr lang="en-US" sz="1000" noProof="0" smtClean="0">
                <a:solidFill>
                  <a:schemeClr val="bg1"/>
                </a:solidFill>
                <a:latin typeface="Arial"/>
                <a:cs typeface="Arial"/>
              </a:rPr>
              <a:pPr algn="ctr"/>
              <a:t>‹#›</a:t>
            </a:fld>
            <a:endParaRPr lang="en-US" sz="1000" noProof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4" name="PoleTekstowe 3"/>
          <p:cNvSpPr txBox="1"/>
          <p:nvPr/>
        </p:nvSpPr>
        <p:spPr>
          <a:xfrm>
            <a:off x="10142678" y="6317505"/>
            <a:ext cx="1161799" cy="12311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lvl="0" algn="r"/>
            <a:r>
              <a:rPr lang="en-US" sz="700" kern="1900" spc="0" noProof="0">
                <a:solidFill>
                  <a:srgbClr val="E84E0E"/>
                </a:solidFill>
                <a:latin typeface="Arial"/>
                <a:cs typeface="Arial"/>
              </a:rPr>
              <a:t>www.esi-group.com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79511"/>
            <a:ext cx="10972800" cy="4278156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PoleTekstowe 4"/>
          <p:cNvSpPr txBox="1"/>
          <p:nvPr/>
        </p:nvSpPr>
        <p:spPr>
          <a:xfrm>
            <a:off x="1682477" y="6570647"/>
            <a:ext cx="3578988" cy="12311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algn="l"/>
            <a:r>
              <a:rPr lang="en-US" sz="800" noProof="0">
                <a:solidFill>
                  <a:srgbClr val="BBC2C5"/>
                </a:solidFill>
                <a:latin typeface="Arial"/>
                <a:cs typeface="Arial"/>
              </a:rPr>
              <a:t>Copyright © ESI Group, 2017.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934303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78" r:id="rId2"/>
    <p:sldLayoutId id="2147483767" r:id="rId3"/>
    <p:sldLayoutId id="2147483779" r:id="rId4"/>
    <p:sldLayoutId id="2147483783" r:id="rId5"/>
    <p:sldLayoutId id="2147483784" r:id="rId6"/>
    <p:sldLayoutId id="2147483774" r:id="rId7"/>
    <p:sldLayoutId id="2147483776" r:id="rId8"/>
    <p:sldLayoutId id="2147483777" r:id="rId9"/>
    <p:sldLayoutId id="2147483782" r:id="rId10"/>
    <p:sldLayoutId id="2147483772" r:id="rId11"/>
    <p:sldLayoutId id="2147483785" r:id="rId12"/>
    <p:sldLayoutId id="2147483786" r:id="rId13"/>
    <p:sldLayoutId id="2147483787" r:id="rId14"/>
    <p:sldLayoutId id="2147483793" r:id="rId15"/>
  </p:sldLayoutIdLst>
  <p:hf hdr="0" ftr="0" dt="0"/>
  <p:txStyles>
    <p:titleStyle>
      <a:lvl1pPr marL="0" marR="0" indent="0" algn="l" defTabSz="457200" rtl="0" eaLnBrk="1" fontAlgn="auto" latinLnBrk="0" hangingPunct="1">
        <a:lnSpc>
          <a:spcPct val="9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sz="2800" b="0" kern="1200">
          <a:solidFill>
            <a:srgbClr val="0070BA"/>
          </a:solidFill>
          <a:latin typeface="Arial"/>
          <a:ea typeface="+mj-ea"/>
          <a:cs typeface="Arial"/>
        </a:defRPr>
      </a:lvl1pPr>
    </p:titleStyle>
    <p:bodyStyle>
      <a:lvl1pPr marL="266700" marR="0" indent="-266700" algn="l" defTabSz="457200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Tx/>
        <a:buFont typeface="Arial"/>
        <a:buChar char="•"/>
        <a:tabLst/>
        <a:defRPr lang="pl-PL" sz="2200" kern="1200" noProof="0" dirty="0" smtClean="0">
          <a:solidFill>
            <a:srgbClr val="5A5D5E"/>
          </a:solidFill>
          <a:latin typeface="Arial"/>
          <a:ea typeface="+mn-ea"/>
          <a:cs typeface="Arial"/>
        </a:defRPr>
      </a:lvl1pPr>
      <a:lvl2pPr marL="627063" marR="0" indent="-268288" algn="l" defTabSz="457200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rgbClr val="0070BA"/>
        </a:buClr>
        <a:buSzTx/>
        <a:buFont typeface="Lucida Grande"/>
        <a:buChar char="‣"/>
        <a:tabLst/>
        <a:defRPr lang="pl-PL" sz="2000" kern="1200" noProof="0" dirty="0" smtClean="0">
          <a:solidFill>
            <a:srgbClr val="5A5D5E"/>
          </a:solidFill>
          <a:latin typeface="Arial"/>
          <a:ea typeface="+mn-ea"/>
          <a:cs typeface="Arial"/>
        </a:defRPr>
      </a:lvl2pPr>
      <a:lvl3pPr marL="985838" marR="0" indent="-266700" algn="l" defTabSz="457200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rgbClr val="E84E0E"/>
        </a:buClr>
        <a:buSzTx/>
        <a:buFont typeface="Arial"/>
        <a:buChar char="•"/>
        <a:tabLst/>
        <a:defRPr lang="pl-PL" sz="1800" kern="1200" noProof="0" dirty="0" smtClean="0">
          <a:solidFill>
            <a:srgbClr val="5A5D5E"/>
          </a:solidFill>
          <a:latin typeface="Arial"/>
          <a:ea typeface="+mn-ea"/>
          <a:cs typeface="Arial"/>
        </a:defRPr>
      </a:lvl3pPr>
      <a:lvl4pPr marL="1344613" marR="0" indent="-266700" algn="l" defTabSz="457200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rgbClr val="0099DA"/>
        </a:buClr>
        <a:buSzTx/>
        <a:buFont typeface="Lucida Grande"/>
        <a:buChar char="‣"/>
        <a:tabLst/>
        <a:defRPr lang="pl-PL" sz="1600" kern="1200" noProof="0" dirty="0" smtClean="0">
          <a:solidFill>
            <a:srgbClr val="5A5D5E"/>
          </a:solidFill>
          <a:latin typeface="Arial"/>
          <a:ea typeface="+mn-ea"/>
          <a:cs typeface="Arial"/>
        </a:defRPr>
      </a:lvl4pPr>
      <a:lvl5pPr marL="1704975" marR="0" indent="-268288" algn="l" defTabSz="457200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>
          <a:srgbClr val="F49712"/>
        </a:buClr>
        <a:buSzTx/>
        <a:buFont typeface="Arial"/>
        <a:buChar char="•"/>
        <a:tabLst/>
        <a:defRPr lang="en-US" sz="1400" kern="1200" noProof="0" dirty="0">
          <a:solidFill>
            <a:srgbClr val="5A5D5E"/>
          </a:solidFill>
          <a:latin typeface="Arial"/>
          <a:ea typeface="+mn-ea"/>
          <a:cs typeface="Arial"/>
        </a:defRPr>
      </a:lvl5pPr>
      <a:lvl6pPr marL="1254125" marR="0" indent="-180975" algn="l" defTabSz="4572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rgbClr val="E84E0E"/>
        </a:buClr>
        <a:buSzTx/>
        <a:buFont typeface="Arial"/>
        <a:buChar char="•"/>
        <a:tabLst/>
        <a:defRPr sz="2600" kern="1200">
          <a:solidFill>
            <a:schemeClr val="tx1"/>
          </a:solidFill>
          <a:latin typeface="+mj-lt"/>
          <a:ea typeface="+mn-ea"/>
          <a:cs typeface="+mn-cs"/>
        </a:defRPr>
      </a:lvl6pPr>
      <a:lvl7pPr marL="1252538" marR="0" indent="-180975" algn="l" defTabSz="4572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>
          <a:srgbClr val="E84E0E"/>
        </a:buClr>
        <a:buSzTx/>
        <a:buFont typeface="Arial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612900" indent="-176213" algn="l" defTabSz="457200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cid:0fb859b7-8c12-46bf-a8da-6f8c82935cba@eurprd04.prod.outlook.com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Collection of Animations for </a:t>
            </a:r>
            <a:r>
              <a:rPr lang="en-US" dirty="0" err="1"/>
              <a:t>FormNext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848785" y="2148957"/>
            <a:ext cx="10522203" cy="3059857"/>
          </a:xfrm>
        </p:spPr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8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Nov. 2018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D0878B-E8CA-44F7-B107-26439C589F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6141" y="2786462"/>
            <a:ext cx="3007489" cy="200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8328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071353" y="2919517"/>
            <a:ext cx="2295728" cy="693905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vert="horz" wrap="square" lIns="91440" tIns="45720" rIns="91440" bIns="45720" rtlCol="0">
            <a:noAutofit/>
          </a:bodyPr>
          <a:lstStyle/>
          <a:p>
            <a:pPr algn="ctr">
              <a:spcBef>
                <a:spcPct val="20000"/>
              </a:spcBef>
            </a:pPr>
            <a:r>
              <a:rPr lang="en-US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ea typeface="+mj-ea"/>
                <a:cs typeface="+mj-cs"/>
              </a:rPr>
              <a:t>Thank you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552073" y="1953164"/>
            <a:ext cx="505838" cy="226978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</a:pPr>
            <a:r>
              <a:rPr lang="en-US" sz="700" dirty="0">
                <a:solidFill>
                  <a:srgbClr val="5A5D5E"/>
                </a:solidFill>
                <a:ea typeface="+mj-ea"/>
                <a:cs typeface="+mj-cs"/>
              </a:rPr>
              <a:t>ESI-AM</a:t>
            </a:r>
          </a:p>
        </p:txBody>
      </p:sp>
    </p:spTree>
    <p:extLst>
      <p:ext uri="{BB962C8B-B14F-4D97-AF65-F5344CB8AC3E}">
        <p14:creationId xmlns:p14="http://schemas.microsoft.com/office/powerpoint/2010/main" val="270544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41976-6EC6-4E47-B8A3-AFA785598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97FD94-4CDF-41B7-87B4-4235177B712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id:0fb859b7-8c12-46bf-a8da-6f8c82935cba@eurprd04.prod.outlook.com">
            <a:extLst>
              <a:ext uri="{FF2B5EF4-FFF2-40B4-BE49-F238E27FC236}">
                <a16:creationId xmlns:a16="http://schemas.microsoft.com/office/drawing/2014/main" id="{5C4816C2-DD0D-4187-88FF-2DDB237E8C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4" t="26394" r="15473"/>
          <a:stretch>
            <a:fillRect/>
          </a:stretch>
        </p:blipFill>
        <p:spPr bwMode="auto">
          <a:xfrm rot="10800000">
            <a:off x="3586655" y="960336"/>
            <a:ext cx="6613282" cy="5213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3701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C9BE7-28ED-4445-805D-F6BE9EB7F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F1962F-F0E7-4D11-9E9E-EAC5708F61D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F7483F-2EB7-4AA3-9586-4525F27CDB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0681" y="1909315"/>
            <a:ext cx="5456509" cy="32273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D08DAF-FA4B-4543-A7DA-AA8DE81F4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084" y="1882836"/>
            <a:ext cx="6480564" cy="3229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712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BA6F8-E5F3-4925-BEEE-C63C2C678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55F496-A77F-4489-A255-F3EFE3DBAEC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824D0D-C974-4088-BB88-20E59F85F6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24" y="2023372"/>
            <a:ext cx="6528272" cy="31647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3C1619-3586-4333-B106-6A4E449327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3927" y="2189575"/>
            <a:ext cx="5529263" cy="299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9700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D0EC861-EF8D-4542-8044-03595A213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Layer 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4FA762F-35C6-4FFF-BE8E-AF3F5E05597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2F17B79-B061-4E8B-951C-48437491D8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80" t="26941" r="65312" b="20805"/>
          <a:stretch/>
        </p:blipFill>
        <p:spPr>
          <a:xfrm>
            <a:off x="6705109" y="1644649"/>
            <a:ext cx="3968146" cy="38449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ECE3A7F-D871-4A74-9B58-303C7EE49984}"/>
              </a:ext>
            </a:extLst>
          </p:cNvPr>
          <p:cNvSpPr txBox="1"/>
          <p:nvPr/>
        </p:nvSpPr>
        <p:spPr>
          <a:xfrm>
            <a:off x="6865830" y="5630459"/>
            <a:ext cx="3646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Experimental Density Measurements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D1D796-0D21-46C8-BB0D-F1875F608F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067" y="1199063"/>
            <a:ext cx="5198898" cy="4616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4655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D0EC861-EF8D-4542-8044-03595A213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Layer m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4FA762F-35C6-4FFF-BE8E-AF3F5E05597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2F17B79-B061-4E8B-951C-48437491D8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80" t="26941" r="65312" b="20805"/>
          <a:stretch/>
        </p:blipFill>
        <p:spPr>
          <a:xfrm>
            <a:off x="6705109" y="1644649"/>
            <a:ext cx="3968146" cy="38449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ECE3A7F-D871-4A74-9B58-303C7EE49984}"/>
              </a:ext>
            </a:extLst>
          </p:cNvPr>
          <p:cNvSpPr txBox="1"/>
          <p:nvPr/>
        </p:nvSpPr>
        <p:spPr>
          <a:xfrm>
            <a:off x="6865830" y="5630459"/>
            <a:ext cx="3646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Experimental Density Measurements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00F7903-B3AD-416B-A4C5-007A3E0927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067" y="1251092"/>
            <a:ext cx="5124802" cy="4564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8979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3CC68-5713-4A99-AFC9-D1A9CB8CA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847CB0-2353-4589-9615-7000922074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E50DE2-EE2F-46C8-A3DB-62A5325801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1605" y="409030"/>
            <a:ext cx="6200775" cy="576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5214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6DC76-A952-4F14-B7B8-028F4CC86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469B07-CB47-452A-8866-D04C4A35016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056FCF-0265-42ED-9E2E-CDDDBCD0D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3303" y="776693"/>
            <a:ext cx="5681973" cy="48726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B8A6B8-3BE7-405D-A374-5DED594FAF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968" y="562592"/>
            <a:ext cx="5850701" cy="513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6095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26A70-33AC-45D2-A464-EE088B2E5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component: Bridge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16DA9B-1E15-4279-A892-BF36F162595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70B1D4-A232-4572-82F9-985479D9AF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7350" y="1566862"/>
            <a:ext cx="8877300" cy="372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843916"/>
      </p:ext>
    </p:extLst>
  </p:cSld>
  <p:clrMapOvr>
    <a:masterClrMapping/>
  </p:clrMapOvr>
</p:sld>
</file>

<file path=ppt/theme/theme1.xml><?xml version="1.0" encoding="utf-8"?>
<a:theme xmlns:a="http://schemas.openxmlformats.org/drawingml/2006/main" name="Template_CorporatePresentation_Arial_2017_16-9">
  <a:themeElements>
    <a:clrScheme name="Custom 5">
      <a:dk1>
        <a:srgbClr val="484A4B"/>
      </a:dk1>
      <a:lt1>
        <a:sysClr val="window" lastClr="FFFFFF"/>
      </a:lt1>
      <a:dk2>
        <a:srgbClr val="F49712"/>
      </a:dk2>
      <a:lt2>
        <a:srgbClr val="FFFFFF"/>
      </a:lt2>
      <a:accent1>
        <a:srgbClr val="E84E0F"/>
      </a:accent1>
      <a:accent2>
        <a:srgbClr val="F49712"/>
      </a:accent2>
      <a:accent3>
        <a:srgbClr val="0071BA"/>
      </a:accent3>
      <a:accent4>
        <a:srgbClr val="0099DB"/>
      </a:accent4>
      <a:accent5>
        <a:srgbClr val="BBC2C6"/>
      </a:accent5>
      <a:accent6>
        <a:srgbClr val="5A5D5E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wrap="square" lIns="91440" tIns="45720" rIns="91440" bIns="45720" rtlCol="0">
        <a:normAutofit/>
      </a:bodyPr>
      <a:lstStyle>
        <a:defPPr marL="266700" marR="0" indent="-266700" algn="l" defTabSz="457200" rtl="0" eaLnBrk="1" fontAlgn="auto" latinLnBrk="0" hangingPunct="1">
          <a:lnSpc>
            <a:spcPct val="100000"/>
          </a:lnSpc>
          <a:spcBef>
            <a:spcPct val="20000"/>
          </a:spcBef>
          <a:spcAft>
            <a:spcPts val="0"/>
          </a:spcAft>
          <a:buClrTx/>
          <a:buSzTx/>
          <a:buFont typeface="Arial"/>
          <a:buChar char="•"/>
          <a:tabLst/>
          <a:defRPr kumimoji="0" sz="2200" b="0" i="0" u="none" strike="noStrike" kern="1200" cap="none" spc="0" normalizeH="0" baseline="0" noProof="0" dirty="0" smtClean="0">
            <a:ln>
              <a:noFill/>
            </a:ln>
            <a:solidFill>
              <a:srgbClr val="5A5D5E"/>
            </a:solidFill>
            <a:effectLst/>
            <a:uLnTx/>
            <a:uFillTx/>
            <a:latin typeface="+mn-lt"/>
            <a:ea typeface="+mj-ea"/>
            <a:cs typeface="+mj-c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B3763D466746A4CBF4934A3BBD034C6" ma:contentTypeVersion="10" ma:contentTypeDescription="Create a new document." ma:contentTypeScope="" ma:versionID="0226f8a30cd2b46adf93a00029bddb1f">
  <xsd:schema xmlns:xsd="http://www.w3.org/2001/XMLSchema" xmlns:xs="http://www.w3.org/2001/XMLSchema" xmlns:p="http://schemas.microsoft.com/office/2006/metadata/properties" xmlns:ns2="51df8956-7e42-40bb-a2d6-b1d4485b3666" xmlns:ns3="4297a464-7377-4256-aea8-b905938f914c" targetNamespace="http://schemas.microsoft.com/office/2006/metadata/properties" ma:root="true" ma:fieldsID="b56f1f357b4ec5d966e8a3abc1880a6b" ns2:_="" ns3:_="">
    <xsd:import namespace="51df8956-7e42-40bb-a2d6-b1d4485b3666"/>
    <xsd:import namespace="4297a464-7377-4256-aea8-b905938f914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EventHashCode" minOccurs="0"/>
                <xsd:element ref="ns2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df8956-7e42-40bb-a2d6-b1d4485b366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97a464-7377-4256-aea8-b905938f914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501FE0EF4BB9A44B24B0FF01536F767" ma:contentTypeVersion="48" ma:contentTypeDescription="Create a new document." ma:contentTypeScope="" ma:versionID="59abe1ea20e8765e5782f9de1face6d8">
  <xsd:schema xmlns:xsd="http://www.w3.org/2001/XMLSchema" xmlns:xs="http://www.w3.org/2001/XMLSchema" xmlns:p="http://schemas.microsoft.com/office/2006/metadata/properties" xmlns:ns2="0083fcb7-5202-4075-a4c0-0886e261f917" xmlns:ns3="8e57b45c-4813-41c9-aa81-afc7c1ff72d4" xmlns:ns4="http://schemas.microsoft.com/sharepoint/v4" targetNamespace="http://schemas.microsoft.com/office/2006/metadata/properties" ma:root="true" ma:fieldsID="2318473e62b104a5cf7b4f4eac2ae743" ns2:_="" ns3:_="" ns4:_="">
    <xsd:import namespace="0083fcb7-5202-4075-a4c0-0886e261f917"/>
    <xsd:import namespace="8e57b45c-4813-41c9-aa81-afc7c1ff72d4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Reference" minOccurs="0"/>
                <xsd:element ref="ns3:Year" minOccurs="0"/>
                <xsd:element ref="ns3:Courtesy" minOccurs="0"/>
                <xsd:element ref="ns3:Published_x0020_in" minOccurs="0"/>
                <xsd:element ref="ns3:Description0" minOccurs="0"/>
                <xsd:element ref="ns3:Industry" minOccurs="0"/>
                <xsd:element ref="ns2:SharedWithUsers" minOccurs="0"/>
                <xsd:element ref="ns2:SharedWithDetails" minOccurs="0"/>
                <xsd:element ref="ns3:Trade" minOccurs="0"/>
                <xsd:element ref="ns3:Collateral_x0020_Type" minOccurs="0"/>
                <xsd:element ref="ns3:Collateral_x0020_Tarif" minOccurs="0"/>
                <xsd:element ref="ns3:Date" minOccurs="0"/>
                <xsd:element ref="ns3:Pages0" minOccurs="0"/>
                <xsd:element ref="ns3:Comments" minOccurs="0"/>
                <xsd:element ref="ns3:Is_x0020_Active_x0020_Collateral_x003f_" minOccurs="0"/>
                <xsd:element ref="ns3:Block_x0020_Ordering" minOccurs="0"/>
                <xsd:element ref="ns3:On_x0020_Demand" minOccurs="0"/>
                <xsd:element ref="ns3:Lock_x0020_to_x0020_Location" minOccurs="0"/>
                <xsd:element ref="ns3:Heuze_x0020_ID" minOccurs="0"/>
                <xsd:element ref="ns3:Authors" minOccurs="0"/>
                <xsd:element ref="ns3:Format" minOccurs="0"/>
                <xsd:element ref="ns3:Distribution" minOccurs="0"/>
                <xsd:element ref="ns3:Recipient" minOccurs="0"/>
                <xsd:element ref="ns3:Is_x0020_Private_x0020__x003f_" minOccurs="0"/>
                <xsd:element ref="ns3:In_x0020_Sales_x0020_APP_x003f_" minOccurs="0"/>
                <xsd:element ref="ns3:Language" minOccurs="0"/>
                <xsd:element ref="ns2:TaxKeywordTaxHTField" minOccurs="0"/>
                <xsd:element ref="ns2:TaxCatchAll" minOccurs="0"/>
                <xsd:element ref="ns4:IconOverlay" minOccurs="0"/>
                <xsd:element ref="ns2:LastSharedByUser" minOccurs="0"/>
                <xsd:element ref="ns2:LastSharedByTime" minOccurs="0"/>
                <xsd:element ref="ns3:Youtube_x0020_URL" minOccurs="0"/>
                <xsd:element ref="ns3:MediaServiceMetadata" minOccurs="0"/>
                <xsd:element ref="ns3:MediaServiceFastMetadata" minOccurs="0"/>
                <xsd:element ref="ns3:isNBI_x003f_" minOccurs="0"/>
                <xsd:element ref="ns3:isNBI" minOccurs="0"/>
                <xsd:element ref="ns3:MediaServiceDateTaken" minOccurs="0"/>
                <xsd:element ref="ns3:FileCollateralType" minOccurs="0"/>
                <xsd:element ref="ns3:inSalesApp" minOccurs="0"/>
                <xsd:element ref="ns3:isPrivate" minOccurs="0"/>
                <xsd:element ref="ns3:YoutubeURL" minOccurs="0"/>
                <xsd:element ref="ns3:MediaServiceAutoTag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83fcb7-5202-4075-a4c0-0886e261f917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7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KeywordTaxHTField" ma:index="38" nillable="true" ma:taxonomy="true" ma:internalName="TaxKeywordTaxHTField" ma:taxonomyFieldName="TaxKeyword" ma:displayName="Enterprise Keywords" ma:fieldId="{23f27201-bee3-471e-b2e7-b64fd8b7ca38}" ma:taxonomyMulti="true" ma:sspId="4a91e2b8-ad44-4619-af13-44409b970c9b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39" nillable="true" ma:displayName="Taxonomy Catch All Column" ma:description="" ma:hidden="true" ma:list="{ab97fba6-3147-4848-8e04-a08b2d32496d}" ma:internalName="TaxCatchAll" ma:showField="CatchAllData" ma:web="0083fcb7-5202-4075-a4c0-0886e261f91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SharedByUser" ma:index="41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42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57b45c-4813-41c9-aa81-afc7c1ff72d4" elementFormDefault="qualified">
    <xsd:import namespace="http://schemas.microsoft.com/office/2006/documentManagement/types"/>
    <xsd:import namespace="http://schemas.microsoft.com/office/infopath/2007/PartnerControls"/>
    <xsd:element name="Reference" ma:index="11" nillable="true" ma:displayName="Reference" ma:internalName="Reference">
      <xsd:simpleType>
        <xsd:restriction base="dms:Text">
          <xsd:maxLength value="255"/>
        </xsd:restriction>
      </xsd:simpleType>
    </xsd:element>
    <xsd:element name="Year" ma:index="12" nillable="true" ma:displayName="Year" ma:internalName="Year">
      <xsd:simpleType>
        <xsd:restriction base="dms:Text">
          <xsd:maxLength value="255"/>
        </xsd:restriction>
      </xsd:simpleType>
    </xsd:element>
    <xsd:element name="Courtesy" ma:index="13" nillable="true" ma:displayName="Courtesy" ma:internalName="Courtesy">
      <xsd:simpleType>
        <xsd:restriction base="dms:Text">
          <xsd:maxLength value="255"/>
        </xsd:restriction>
      </xsd:simpleType>
    </xsd:element>
    <xsd:element name="Published_x0020_in" ma:index="14" nillable="true" ma:displayName="Published in" ma:internalName="Published_x0020_in">
      <xsd:simpleType>
        <xsd:restriction base="dms:Text">
          <xsd:maxLength value="255"/>
        </xsd:restriction>
      </xsd:simpleType>
    </xsd:element>
    <xsd:element name="Description0" ma:index="15" nillable="true" ma:displayName="Description" ma:internalName="Description0">
      <xsd:simpleType>
        <xsd:restriction base="dms:Text">
          <xsd:maxLength value="255"/>
        </xsd:restriction>
      </xsd:simpleType>
    </xsd:element>
    <xsd:element name="Industry" ma:index="16" nillable="true" ma:displayName="Industry" ma:format="Dropdown" ma:internalName="Industry">
      <xsd:simpleType>
        <xsd:restriction base="dms:Choice">
          <xsd:enumeration value="Aerospace"/>
          <xsd:enumeration value="Automotive"/>
          <xsd:enumeration value="Consumer goods"/>
          <xsd:enumeration value="Defense"/>
          <xsd:enumeration value="Education"/>
          <xsd:enumeration value="Electronics"/>
          <xsd:enumeration value="Energy and Power"/>
          <xsd:enumeration value="Ground Transportation"/>
          <xsd:enumeration value="Heavy Industry"/>
          <xsd:enumeration value="Marine"/>
          <xsd:enumeration value="Medical / Biomechanics"/>
          <xsd:enumeration value="Others"/>
        </xsd:restriction>
      </xsd:simpleType>
    </xsd:element>
    <xsd:element name="Trade" ma:index="19" nillable="true" ma:displayName="Trade" ma:description="Trade" ma:format="Dropdown" ma:internalName="Trade">
      <xsd:simpleType>
        <xsd:restriction base="dms:Choice">
          <xsd:enumeration value="Additive Manufacturing"/>
          <xsd:enumeration value="Casting"/>
          <xsd:enumeration value="CFD and Multiphysics"/>
          <xsd:enumeration value="Cloud Solution"/>
          <xsd:enumeration value="Composites"/>
          <xsd:enumeration value="Corporate"/>
          <xsd:enumeration value="Data Analytics"/>
          <xsd:enumeration value="Electromagnetics"/>
          <xsd:enumeration value="Sheet Metal Forming"/>
          <xsd:enumeration value="System Modeling"/>
          <xsd:enumeration value="Vibro Acoustics"/>
          <xsd:enumeration value="Virtual Integration Platform"/>
          <xsd:enumeration value="Virtual Performance"/>
          <xsd:enumeration value="Virtual Reality"/>
          <xsd:enumeration value="Virtual Seat"/>
          <xsd:enumeration value="Virtual Systems Controls"/>
          <xsd:enumeration value="Welding and Assembly"/>
        </xsd:restriction>
      </xsd:simpleType>
    </xsd:element>
    <xsd:element name="Collateral_x0020_Type" ma:index="20" nillable="true" ma:displayName="File / Collateral Type" ma:description="" ma:format="Dropdown" ma:internalName="Collateral_x0020_Type">
      <xsd:simpleType>
        <xsd:restriction base="dms:Choice">
          <xsd:enumeration value="Advertisement"/>
          <xsd:enumeration value="Articles"/>
          <xsd:enumeration value="Booth"/>
          <xsd:enumeration value="Brochure"/>
          <xsd:enumeration value="Corporate"/>
          <xsd:enumeration value="Customer Quote"/>
          <xsd:enumeration value="Flyer"/>
          <xsd:enumeration value="Folder"/>
          <xsd:enumeration value="Give Aways"/>
          <xsd:enumeration value="Magazine"/>
          <xsd:enumeration value="News Releases"/>
          <xsd:enumeration value="Poster"/>
          <xsd:enumeration value="Press Clippings"/>
          <xsd:enumeration value="Quick Trade Overview"/>
          <xsd:enumeration value="Roll up"/>
          <xsd:enumeration value="Sales presentation"/>
          <xsd:enumeration value="Success Story"/>
          <xsd:enumeration value="Support material"/>
          <xsd:enumeration value="Technical Paper"/>
          <xsd:enumeration value="Technical presentation"/>
          <xsd:enumeration value="Training material"/>
          <xsd:enumeration value="Video"/>
        </xsd:restriction>
      </xsd:simpleType>
    </xsd:element>
    <xsd:element name="Collateral_x0020_Tarif" ma:index="21" nillable="true" ma:displayName="Price" ma:internalName="Collateral_x0020_Tarif">
      <xsd:simpleType>
        <xsd:restriction base="dms:Text">
          <xsd:maxLength value="255"/>
        </xsd:restriction>
      </xsd:simpleType>
    </xsd:element>
    <xsd:element name="Date" ma:index="22" nillable="true" ma:displayName="Date" ma:internalName="Date">
      <xsd:simpleType>
        <xsd:restriction base="dms:Text"/>
      </xsd:simpleType>
    </xsd:element>
    <xsd:element name="Pages0" ma:index="23" nillable="true" ma:displayName="Pages" ma:internalName="Pages0">
      <xsd:simpleType>
        <xsd:restriction base="dms:Text"/>
      </xsd:simpleType>
    </xsd:element>
    <xsd:element name="Comments" ma:index="24" nillable="true" ma:displayName="Comments" ma:internalName="Comments">
      <xsd:simpleType>
        <xsd:restriction base="dms:Text"/>
      </xsd:simpleType>
    </xsd:element>
    <xsd:element name="Is_x0020_Active_x0020_Collateral_x003f_" ma:index="25" nillable="true" ma:displayName="Is Active Collateral?" ma:default="0" ma:description="" ma:internalName="Is_x0020_Active_x0020_Collateral_x003f_">
      <xsd:simpleType>
        <xsd:restriction base="dms:Boolean"/>
      </xsd:simpleType>
    </xsd:element>
    <xsd:element name="Block_x0020_Ordering" ma:index="26" nillable="true" ma:displayName="Block Ordering" ma:default="0" ma:description="" ma:internalName="Block_x0020_Ordering">
      <xsd:simpleType>
        <xsd:restriction base="dms:Boolean"/>
      </xsd:simpleType>
    </xsd:element>
    <xsd:element name="On_x0020_Demand" ma:index="27" nillable="true" ma:displayName="On Demand" ma:default="0" ma:description="" ma:internalName="On_x0020_Demand">
      <xsd:simpleType>
        <xsd:restriction base="dms:Boolean"/>
      </xsd:simpleType>
    </xsd:element>
    <xsd:element name="Lock_x0020_to_x0020_Location" ma:index="28" nillable="true" ma:displayName="Lock to Location" ma:default="0" ma:description="" ma:internalName="Lock_x0020_to_x0020_Location">
      <xsd:simpleType>
        <xsd:restriction base="dms:Number"/>
      </xsd:simpleType>
    </xsd:element>
    <xsd:element name="Heuze_x0020_ID" ma:index="29" nillable="true" ma:displayName="Heuze ID" ma:internalName="Heuze_x0020_ID">
      <xsd:simpleType>
        <xsd:restriction base="dms:Number"/>
      </xsd:simpleType>
    </xsd:element>
    <xsd:element name="Authors" ma:index="30" nillable="true" ma:displayName="Authors" ma:internalName="Authors">
      <xsd:simpleType>
        <xsd:restriction base="dms:Text"/>
      </xsd:simpleType>
    </xsd:element>
    <xsd:element name="Format" ma:index="31" nillable="true" ma:displayName="Format" ma:internalName="Format">
      <xsd:simpleType>
        <xsd:restriction base="dms:Text"/>
      </xsd:simpleType>
    </xsd:element>
    <xsd:element name="Distribution" ma:index="32" nillable="true" ma:displayName="Distribution" ma:internalName="Distribution">
      <xsd:simpleType>
        <xsd:restriction base="dms:Text"/>
      </xsd:simpleType>
    </xsd:element>
    <xsd:element name="Recipient" ma:index="33" nillable="true" ma:displayName="Recipient" ma:internalName="Recipient">
      <xsd:simpleType>
        <xsd:restriction base="dms:Text"/>
      </xsd:simpleType>
    </xsd:element>
    <xsd:element name="Is_x0020_Private_x0020__x003f_" ma:index="34" nillable="true" ma:displayName="Is Private?" ma:default="0" ma:internalName="Is_x0020_Private_x0020__x003f_">
      <xsd:simpleType>
        <xsd:restriction base="dms:Boolean"/>
      </xsd:simpleType>
    </xsd:element>
    <xsd:element name="In_x0020_Sales_x0020_APP_x003f_" ma:index="35" nillable="true" ma:displayName="In Sales APP?" ma:default="0" ma:internalName="In_x0020_Sales_x0020_APP_x003f_">
      <xsd:simpleType>
        <xsd:restriction base="dms:Boolean"/>
      </xsd:simpleType>
    </xsd:element>
    <xsd:element name="Language" ma:index="36" nillable="true" ma:displayName="Language" ma:format="Dropdown" ma:internalName="Language">
      <xsd:simpleType>
        <xsd:restriction base="dms:Choice">
          <xsd:enumeration value="English"/>
          <xsd:enumeration value="French"/>
          <xsd:enumeration value="German"/>
          <xsd:enumeration value="Spanish"/>
          <xsd:enumeration value="Czech"/>
          <xsd:enumeration value="Russian"/>
          <xsd:enumeration value="Polish"/>
          <xsd:enumeration value="Italian"/>
          <xsd:enumeration value="Portuguese"/>
          <xsd:enumeration value="Japanese"/>
          <xsd:enumeration value="Chinese"/>
          <xsd:enumeration value="Korean"/>
        </xsd:restriction>
      </xsd:simpleType>
    </xsd:element>
    <xsd:element name="Youtube_x0020_URL" ma:index="43" nillable="true" ma:displayName="Youtube URL" ma:format="Hyperlink" ma:internalName="Youtube_x0020_URL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44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45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isNBI_x003f_" ma:index="46" nillable="true" ma:displayName="isNBI?" ma:default="0" ma:internalName="isNBI_x003f_">
      <xsd:simpleType>
        <xsd:restriction base="dms:Boolean"/>
      </xsd:simpleType>
    </xsd:element>
    <xsd:element name="isNBI" ma:index="47" nillable="true" ma:displayName="isNBI" ma:default="0" ma:internalName="isNBI">
      <xsd:simpleType>
        <xsd:restriction base="dms:Boolean"/>
      </xsd:simpleType>
    </xsd:element>
    <xsd:element name="MediaServiceDateTaken" ma:index="48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FileCollateralType" ma:index="49" nillable="true" ma:displayName="FileCollateralType" ma:format="Dropdown" ma:internalName="FileCollateralType">
      <xsd:simpleType>
        <xsd:restriction base="dms:Choice">
          <xsd:enumeration value="Advertisement"/>
          <xsd:enumeration value="Articles"/>
          <xsd:enumeration value="Booth"/>
          <xsd:enumeration value="Brochure"/>
          <xsd:enumeration value="Corporate"/>
          <xsd:enumeration value="Customer Quote"/>
          <xsd:enumeration value="Flyer"/>
          <xsd:enumeration value="Folder"/>
          <xsd:enumeration value="Give Aways"/>
          <xsd:enumeration value="Magazine"/>
          <xsd:enumeration value="News Releases"/>
          <xsd:enumeration value="Poster"/>
          <xsd:enumeration value="Press Clippings"/>
          <xsd:enumeration value="Quick Trade Overview"/>
          <xsd:enumeration value="Roll up"/>
          <xsd:enumeration value="Sales presentation"/>
          <xsd:enumeration value="Success Story"/>
          <xsd:enumeration value="Support material"/>
          <xsd:enumeration value="Technical Paper"/>
          <xsd:enumeration value="Technical presentation"/>
          <xsd:enumeration value="Training material"/>
          <xsd:enumeration value="Video"/>
        </xsd:restriction>
      </xsd:simpleType>
    </xsd:element>
    <xsd:element name="inSalesApp" ma:index="50" nillable="true" ma:displayName="inSalesApp" ma:default="0" ma:internalName="inSalesApp">
      <xsd:simpleType>
        <xsd:restriction base="dms:Boolean"/>
      </xsd:simpleType>
    </xsd:element>
    <xsd:element name="isPrivate" ma:index="51" nillable="true" ma:displayName="isPrivate" ma:default="0" ma:internalName="isPrivate">
      <xsd:simpleType>
        <xsd:restriction base="dms:Boolean"/>
      </xsd:simpleType>
    </xsd:element>
    <xsd:element name="YoutubeURL" ma:index="52" nillable="true" ma:displayName="YoutubeURL" ma:format="Hyperlink" ma:internalName="YoutubeURL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AutoTags" ma:index="53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54" nillable="true" ma:displayName="MediaServiceLocation" ma:description="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40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D292C12-E317-4DD7-8540-4BFD83B89183}">
  <ds:schemaRefs>
    <ds:schemaRef ds:uri="http://schemas.microsoft.com/office/2006/documentManagement/types"/>
    <ds:schemaRef ds:uri="http://schemas.microsoft.com/office/infopath/2007/PartnerControls"/>
    <ds:schemaRef ds:uri="http://purl.org/dc/dcmitype/"/>
    <ds:schemaRef ds:uri="8e57b45c-4813-41c9-aa81-afc7c1ff72d4"/>
    <ds:schemaRef ds:uri="http://purl.org/dc/elements/1.1/"/>
    <ds:schemaRef ds:uri="http://schemas.microsoft.com/office/2006/metadata/properties"/>
    <ds:schemaRef ds:uri="http://schemas.microsoft.com/sharepoint/v4"/>
    <ds:schemaRef ds:uri="0083fcb7-5202-4075-a4c0-0886e261f917"/>
    <ds:schemaRef ds:uri="http://schemas.openxmlformats.org/package/2006/metadata/core-properties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42732767-00D6-4369-8F80-56426C78BDA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A8AEE44-F4EC-4E89-ACCE-D4DB78CE73CE}"/>
</file>

<file path=customXml/itemProps4.xml><?xml version="1.0" encoding="utf-8"?>
<ds:datastoreItem xmlns:ds="http://schemas.openxmlformats.org/officeDocument/2006/customXml" ds:itemID="{B2C15B00-3DA8-4CD1-B068-C99F6AED2BF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083fcb7-5202-4075-a4c0-0886e261f917"/>
    <ds:schemaRef ds:uri="8e57b45c-4813-41c9-aa81-afc7c1ff72d4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01-WP5-ESI</Template>
  <TotalTime>4283</TotalTime>
  <Words>26</Words>
  <Application>Microsoft Office PowerPoint</Application>
  <PresentationFormat>Widescreen</PresentationFormat>
  <Paragraphs>10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Lucida Grande</vt:lpstr>
      <vt:lpstr>Template_CorporatePresentation_Arial_2017_16-9</vt:lpstr>
      <vt:lpstr>Collection of Animations for FormNext</vt:lpstr>
      <vt:lpstr>PowerPoint Presentation</vt:lpstr>
      <vt:lpstr>PowerPoint Presentation</vt:lpstr>
      <vt:lpstr>PowerPoint Presentation</vt:lpstr>
      <vt:lpstr>Layer n</vt:lpstr>
      <vt:lpstr>Layer m</vt:lpstr>
      <vt:lpstr>PowerPoint Presentation</vt:lpstr>
      <vt:lpstr>PowerPoint Presentation</vt:lpstr>
      <vt:lpstr>Other component: Bridge</vt:lpstr>
      <vt:lpstr>PowerPoint Presentation</vt:lpstr>
    </vt:vector>
  </TitlesOfParts>
  <Company>ESI 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Mustafa Megahed</dc:creator>
  <cp:lastModifiedBy>Mustafa Megahed</cp:lastModifiedBy>
  <cp:revision>126</cp:revision>
  <cp:lastPrinted>2014-11-03T23:42:33Z</cp:lastPrinted>
  <dcterms:created xsi:type="dcterms:W3CDTF">2017-11-10T07:20:51Z</dcterms:created>
  <dcterms:modified xsi:type="dcterms:W3CDTF">2018-11-05T16:01:49Z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0x010100AB3763D466746A4CBF4934A3BBD034C6</vt:lpwstr>
  </property>
  <property fmtid="{D5CDD505-2E9C-101B-9397-08002B2CF9AE}" pid="3" name="_dlc_DocIdItemGuid">
    <vt:lpwstr>6dbe44c5-f56d-4ac4-bbde-6133535e1ce0</vt:lpwstr>
  </property>
  <property fmtid="{D5CDD505-2E9C-101B-9397-08002B2CF9AE}" pid="4" name="TaxKeyword">
    <vt:lpwstr/>
  </property>
</Properties>
</file>